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4" r:id="rId2"/>
    <p:sldId id="266" r:id="rId3"/>
    <p:sldId id="267" r:id="rId4"/>
    <p:sldId id="708" r:id="rId5"/>
    <p:sldId id="271" r:id="rId6"/>
    <p:sldId id="260" r:id="rId7"/>
    <p:sldId id="257" r:id="rId8"/>
    <p:sldId id="268" r:id="rId9"/>
    <p:sldId id="269" r:id="rId10"/>
    <p:sldId id="715" r:id="rId11"/>
    <p:sldId id="258" r:id="rId12"/>
    <p:sldId id="710" r:id="rId13"/>
    <p:sldId id="711" r:id="rId14"/>
    <p:sldId id="259" r:id="rId15"/>
    <p:sldId id="272" r:id="rId16"/>
    <p:sldId id="712" r:id="rId17"/>
    <p:sldId id="713" r:id="rId18"/>
    <p:sldId id="261" r:id="rId19"/>
    <p:sldId id="270" r:id="rId20"/>
    <p:sldId id="262" r:id="rId21"/>
    <p:sldId id="714" r:id="rId22"/>
    <p:sldId id="26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B07BAE-E4A9-4848-88C0-2A0D15372D4D}" type="datetimeFigureOut">
              <a:rPr lang="en-US" smtClean="0"/>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CF031A-F43E-4EBC-8678-C8831747FFD8}" type="slidenum">
              <a:rPr lang="en-US" smtClean="0"/>
              <a:t>‹#›</a:t>
            </a:fld>
            <a:endParaRPr lang="en-US"/>
          </a:p>
        </p:txBody>
      </p:sp>
    </p:spTree>
    <p:extLst>
      <p:ext uri="{BB962C8B-B14F-4D97-AF65-F5344CB8AC3E}">
        <p14:creationId xmlns:p14="http://schemas.microsoft.com/office/powerpoint/2010/main" val="4177731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9B69E32E-86B0-4FE7-FA70-8CD5D92649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6A259B1E-86BE-D90A-2AB0-DDCB4430A0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60E2-FBD5-4FF6-D25F-8B034E8164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9B8246-EE25-0FBF-BEE9-072C7149EC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D318AA-D43D-18EC-73CC-E5F04B9C89C0}"/>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5" name="Footer Placeholder 4">
            <a:extLst>
              <a:ext uri="{FF2B5EF4-FFF2-40B4-BE49-F238E27FC236}">
                <a16:creationId xmlns:a16="http://schemas.microsoft.com/office/drawing/2014/main" id="{AF31BD7D-5E0E-9B22-3EED-144151A4F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3191D-BBE4-FA2A-6C17-040F19504B6B}"/>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1359466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8E3E8-5B3B-DADF-B6FF-9BD76F86B4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D9EECD-D58D-7FA8-2CBA-27B955872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CB2E2A-5851-5D1E-6FFC-2BFE83E81EA2}"/>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5" name="Footer Placeholder 4">
            <a:extLst>
              <a:ext uri="{FF2B5EF4-FFF2-40B4-BE49-F238E27FC236}">
                <a16:creationId xmlns:a16="http://schemas.microsoft.com/office/drawing/2014/main" id="{601E4B4E-ED5E-D1E0-986D-0668D2AD46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28E64D-CE06-C6EF-C32B-8A6158E54B78}"/>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623506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785BD-CCB6-000C-4596-065D2E7D64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D3C8AD-2943-A009-862F-D18FB5148E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5EAC9F-DABB-C195-C260-B7CB57BCBD0A}"/>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5" name="Footer Placeholder 4">
            <a:extLst>
              <a:ext uri="{FF2B5EF4-FFF2-40B4-BE49-F238E27FC236}">
                <a16:creationId xmlns:a16="http://schemas.microsoft.com/office/drawing/2014/main" id="{56D4A491-485B-DBDA-38B1-0740587435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D71F42-611D-9168-914C-3CA6675DEC7A}"/>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1603900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55C44-7BDB-4C66-5A81-CF4F38AAA7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9A0A6C-4289-1E59-8D45-0202C210DD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6687B3-8EB7-B80C-299B-2DDD335DF3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7B02D0-E9FB-3FF8-7185-E499ECDBBC5A}"/>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6" name="Footer Placeholder 5">
            <a:extLst>
              <a:ext uri="{FF2B5EF4-FFF2-40B4-BE49-F238E27FC236}">
                <a16:creationId xmlns:a16="http://schemas.microsoft.com/office/drawing/2014/main" id="{2BB68A75-76D1-390A-0018-F6EC2D39D7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7CFE25-4C2E-6CDE-41CE-327E801C245C}"/>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3248342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A40CA-5572-397E-908A-B390C4DEB2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E94564-673C-5FB2-C557-7B3F2D4AF1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990065-3DCC-6A2D-4EF9-45028899CF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275A37-19B1-FF7C-64FE-9CBAEF5B91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F13ABE-97C2-AB16-D6E4-479F06C7C6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4B0E48-D670-2E4E-6E4F-A01A8ADE3CA6}"/>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8" name="Footer Placeholder 7">
            <a:extLst>
              <a:ext uri="{FF2B5EF4-FFF2-40B4-BE49-F238E27FC236}">
                <a16:creationId xmlns:a16="http://schemas.microsoft.com/office/drawing/2014/main" id="{52AD59E4-F894-4937-E03C-250B48E516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A1A7E0-0213-EF22-33DA-9B4CFA693C19}"/>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3218987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C69F1-F51D-6F9A-BBE3-9F0B2C4157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3DFF9A-1CC2-CCD7-2138-308FC47FF29D}"/>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4" name="Footer Placeholder 3">
            <a:extLst>
              <a:ext uri="{FF2B5EF4-FFF2-40B4-BE49-F238E27FC236}">
                <a16:creationId xmlns:a16="http://schemas.microsoft.com/office/drawing/2014/main" id="{A263DC54-A624-4008-C2ED-5591C0B90A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E88BED-9001-3705-72E2-437139209DA5}"/>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343140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73318D-CCCB-F4B0-B394-BD941BFA0B09}"/>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3" name="Footer Placeholder 2">
            <a:extLst>
              <a:ext uri="{FF2B5EF4-FFF2-40B4-BE49-F238E27FC236}">
                <a16:creationId xmlns:a16="http://schemas.microsoft.com/office/drawing/2014/main" id="{82517266-6BAD-D772-63C7-8A2899B569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B8DC9E-F319-BBA1-1903-0A5CE6DEEF39}"/>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2957162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0F26E-59EB-9327-5670-3386F0093E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0C80AF-0478-9066-95D9-AFD4EF8B7E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0A06E0-ADF8-C2A0-C03A-6B9471429E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C59250-7E7D-AAA8-EAAF-6F0887EEB8B2}"/>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6" name="Footer Placeholder 5">
            <a:extLst>
              <a:ext uri="{FF2B5EF4-FFF2-40B4-BE49-F238E27FC236}">
                <a16:creationId xmlns:a16="http://schemas.microsoft.com/office/drawing/2014/main" id="{F0C1C6EA-8BB4-01F6-2F83-8DDAF61711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6FEC66-2EE4-851E-B698-EFF869BA8E68}"/>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703087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39764-1E7C-7C72-14C1-63AAF07F67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EAE959-AC22-91BB-484C-A01E327D39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379475-1908-B2D7-5009-9488278A2A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B89DDF-001E-0401-92A0-67B40049D79F}"/>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6" name="Footer Placeholder 5">
            <a:extLst>
              <a:ext uri="{FF2B5EF4-FFF2-40B4-BE49-F238E27FC236}">
                <a16:creationId xmlns:a16="http://schemas.microsoft.com/office/drawing/2014/main" id="{4FC864E2-3F0E-0F25-7D3A-93F1C4C327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CAE6AB-C926-2CF3-EC52-41DC0E37E3C9}"/>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4116467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46A1E-4898-C56D-DAA5-FB8B59F696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353334-5670-A209-810D-BC3322EA28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F11486-3636-6BA7-0B0A-F25AEAF3D5C5}"/>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5" name="Footer Placeholder 4">
            <a:extLst>
              <a:ext uri="{FF2B5EF4-FFF2-40B4-BE49-F238E27FC236}">
                <a16:creationId xmlns:a16="http://schemas.microsoft.com/office/drawing/2014/main" id="{B658EBF3-619B-2C15-A2C1-07C8A8F1AD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9E267-9929-33DD-B8CE-A8349DB29FFD}"/>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50253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344EE0-F7DA-2F8C-062A-9943A2F453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2E1C83-CEB1-4E82-3F74-97C6D42C8D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2C84C2-8505-8C75-FD77-F2F82FF57914}"/>
              </a:ext>
            </a:extLst>
          </p:cNvPr>
          <p:cNvSpPr>
            <a:spLocks noGrp="1"/>
          </p:cNvSpPr>
          <p:nvPr>
            <p:ph type="dt" sz="half" idx="10"/>
          </p:nvPr>
        </p:nvSpPr>
        <p:spPr/>
        <p:txBody>
          <a:bodyPr/>
          <a:lstStyle/>
          <a:p>
            <a:fld id="{8EF9DC73-A98F-45AD-A449-C0944187CB3F}" type="datetimeFigureOut">
              <a:rPr lang="en-US" smtClean="0"/>
              <a:t>9/20/2026</a:t>
            </a:fld>
            <a:endParaRPr lang="en-US"/>
          </a:p>
        </p:txBody>
      </p:sp>
      <p:sp>
        <p:nvSpPr>
          <p:cNvPr id="5" name="Footer Placeholder 4">
            <a:extLst>
              <a:ext uri="{FF2B5EF4-FFF2-40B4-BE49-F238E27FC236}">
                <a16:creationId xmlns:a16="http://schemas.microsoft.com/office/drawing/2014/main" id="{88EDEB6F-59B5-5F39-EE1D-FAD461FE82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14112B-32DD-1279-9556-ED20EBBFD6E4}"/>
              </a:ext>
            </a:extLst>
          </p:cNvPr>
          <p:cNvSpPr>
            <a:spLocks noGrp="1"/>
          </p:cNvSpPr>
          <p:nvPr>
            <p:ph type="sldNum" sz="quarter" idx="12"/>
          </p:nvPr>
        </p:nvSpPr>
        <p:spPr/>
        <p:txBody>
          <a:bodyPr/>
          <a:lstStyle/>
          <a:p>
            <a:fld id="{1155ED6B-EDDF-4945-AAD8-24EC7CC195FE}" type="slidenum">
              <a:rPr lang="en-US" smtClean="0"/>
              <a:t>‹#›</a:t>
            </a:fld>
            <a:endParaRPr lang="en-US"/>
          </a:p>
        </p:txBody>
      </p:sp>
    </p:spTree>
    <p:extLst>
      <p:ext uri="{BB962C8B-B14F-4D97-AF65-F5344CB8AC3E}">
        <p14:creationId xmlns:p14="http://schemas.microsoft.com/office/powerpoint/2010/main" val="3081116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6D0EBB-8817-AFEA-99A2-DCA6802F3D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958512-B9D1-9CD2-14A3-0ED98F6591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9E55CC-2D2F-2085-BF3B-A7C614A22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F9DC73-A98F-45AD-A449-C0944187CB3F}" type="datetimeFigureOut">
              <a:rPr lang="en-US" smtClean="0"/>
              <a:t>9/20/2026</a:t>
            </a:fld>
            <a:endParaRPr lang="en-US"/>
          </a:p>
        </p:txBody>
      </p:sp>
      <p:sp>
        <p:nvSpPr>
          <p:cNvPr id="5" name="Footer Placeholder 4">
            <a:extLst>
              <a:ext uri="{FF2B5EF4-FFF2-40B4-BE49-F238E27FC236}">
                <a16:creationId xmlns:a16="http://schemas.microsoft.com/office/drawing/2014/main" id="{2CA4FC86-183F-C44D-FAAE-7FDCD14583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9D12B9C-F8B2-4583-B672-E8FA295B17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55ED6B-EDDF-4945-AAD8-24EC7CC195FE}" type="slidenum">
              <a:rPr lang="en-US" smtClean="0"/>
              <a:t>‹#›</a:t>
            </a:fld>
            <a:endParaRPr lang="en-US"/>
          </a:p>
        </p:txBody>
      </p:sp>
    </p:spTree>
    <p:extLst>
      <p:ext uri="{BB962C8B-B14F-4D97-AF65-F5344CB8AC3E}">
        <p14:creationId xmlns:p14="http://schemas.microsoft.com/office/powerpoint/2010/main" val="1178138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audio" Target="../media/audio2.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PEOPS009">
            <a:extLst>
              <a:ext uri="{FF2B5EF4-FFF2-40B4-BE49-F238E27FC236}">
                <a16:creationId xmlns:a16="http://schemas.microsoft.com/office/drawing/2014/main" id="{B73F18EB-E8D6-96B3-8DA0-27326BF5FF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268" y="0"/>
            <a:ext cx="1202473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Rectangle 5">
            <a:extLst>
              <a:ext uri="{FF2B5EF4-FFF2-40B4-BE49-F238E27FC236}">
                <a16:creationId xmlns:a16="http://schemas.microsoft.com/office/drawing/2014/main" id="{743C898C-7DD3-F561-3BC9-85DCE636297A}"/>
              </a:ext>
            </a:extLst>
          </p:cNvPr>
          <p:cNvSpPr>
            <a:spLocks noChangeArrowheads="1"/>
          </p:cNvSpPr>
          <p:nvPr/>
        </p:nvSpPr>
        <p:spPr bwMode="auto">
          <a:xfrm>
            <a:off x="780585" y="2305050"/>
            <a:ext cx="10270273" cy="275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Century Gothic" panose="020B0502020202020204" pitchFamily="34" charset="0"/>
              </a:defRPr>
            </a:lvl1pPr>
            <a:lvl2pPr marL="742950" indent="-285750">
              <a:spcBef>
                <a:spcPct val="20000"/>
              </a:spcBef>
              <a:buClr>
                <a:schemeClr val="accent1"/>
              </a:buClr>
              <a:buSzPct val="95000"/>
              <a:buFont typeface="Verdana" panose="020B0604030504040204" pitchFamily="34" charset="0"/>
              <a:buChar char="›"/>
              <a:defRPr sz="2600">
                <a:solidFill>
                  <a:schemeClr val="tx1"/>
                </a:solidFill>
                <a:latin typeface="Century Gothic" panose="020B0502020202020204" pitchFamily="34" charset="0"/>
              </a:defRPr>
            </a:lvl2pPr>
            <a:lvl3pPr marL="1143000" indent="-228600">
              <a:spcBef>
                <a:spcPct val="20000"/>
              </a:spcBef>
              <a:buClr>
                <a:schemeClr val="accent1"/>
              </a:buClr>
              <a:buFont typeface="Wingdings 2" panose="05020102010507070707" pitchFamily="18" charset="2"/>
              <a:buChar char=""/>
              <a:defRPr sz="2400">
                <a:solidFill>
                  <a:schemeClr val="tx1"/>
                </a:solidFill>
                <a:latin typeface="Century Gothic" panose="020B0502020202020204" pitchFamily="34" charset="0"/>
              </a:defRPr>
            </a:lvl3pPr>
            <a:lvl4pPr marL="1600200" indent="-228600">
              <a:spcBef>
                <a:spcPct val="20000"/>
              </a:spcBef>
              <a:buClr>
                <a:schemeClr val="accent1"/>
              </a:buClr>
              <a:buFont typeface="Wingdings 2" panose="05020102010507070707" pitchFamily="18" charset="2"/>
              <a:buChar char=""/>
              <a:defRPr sz="2000">
                <a:solidFill>
                  <a:schemeClr val="tx1"/>
                </a:solidFill>
                <a:latin typeface="Century Gothic" panose="020B0502020202020204" pitchFamily="34" charset="0"/>
              </a:defRPr>
            </a:lvl4pPr>
            <a:lvl5pPr marL="2057400" indent="-228600">
              <a:spcBef>
                <a:spcPct val="20000"/>
              </a:spcBef>
              <a:buClr>
                <a:srgbClr val="FF90B2"/>
              </a:buClr>
              <a:buFont typeface="Wingdings 2" panose="05020102010507070707" pitchFamily="18" charset="2"/>
              <a:buChar char=""/>
              <a:defRPr sz="1900">
                <a:solidFill>
                  <a:schemeClr val="tx1"/>
                </a:solidFill>
                <a:latin typeface="Century Gothic" panose="020B0502020202020204" pitchFamily="34" charset="0"/>
              </a:defRPr>
            </a:lvl5pPr>
            <a:lvl6pPr marL="25146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6pPr>
            <a:lvl7pPr marL="29718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7pPr>
            <a:lvl8pPr marL="34290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8pPr>
            <a:lvl9pPr marL="3886200" indent="-228600" eaLnBrk="0" fontAlgn="base" hangingPunct="0">
              <a:spcBef>
                <a:spcPct val="20000"/>
              </a:spcBef>
              <a:spcAft>
                <a:spcPct val="0"/>
              </a:spcAft>
              <a:buClr>
                <a:srgbClr val="FF90B2"/>
              </a:buClr>
              <a:buFont typeface="Wingdings 2" panose="05020102010507070707" pitchFamily="18" charset="2"/>
              <a:buChar char=""/>
              <a:defRPr sz="1900">
                <a:solidFill>
                  <a:schemeClr val="tx1"/>
                </a:solidFill>
                <a:latin typeface="Century Gothic" panose="020B0502020202020204" pitchFamily="34" charset="0"/>
              </a:defRPr>
            </a:lvl9pPr>
          </a:lstStyle>
          <a:p>
            <a:pPr algn="ctr" eaLnBrk="1" hangingPunct="1">
              <a:lnSpc>
                <a:spcPct val="90000"/>
              </a:lnSpc>
              <a:spcBef>
                <a:spcPct val="0"/>
              </a:spcBef>
              <a:buClrTx/>
              <a:buSzTx/>
              <a:buFont typeface="Wingdings" panose="05000000000000000000" pitchFamily="2" charset="2"/>
              <a:buNone/>
            </a:pPr>
            <a:r>
              <a:rPr lang="id-ID" altLang="en-US" sz="9600" dirty="0">
                <a:solidFill>
                  <a:srgbClr val="FF0000"/>
                </a:solidFill>
                <a:latin typeface="Bauhaus 93" panose="04030905020B02020C02" pitchFamily="82" charset="0"/>
              </a:rPr>
              <a:t>2.</a:t>
            </a:r>
            <a:r>
              <a:rPr lang="en-US" altLang="en-US" sz="9600" dirty="0">
                <a:solidFill>
                  <a:srgbClr val="FF0000"/>
                </a:solidFill>
                <a:latin typeface="Bauhaus 93" panose="04030905020B02020C02" pitchFamily="82" charset="0"/>
              </a:rPr>
              <a:t>B E </a:t>
            </a:r>
            <a:r>
              <a:rPr lang="id-ID" altLang="en-US" sz="9600" dirty="0">
                <a:solidFill>
                  <a:srgbClr val="FF0000"/>
                </a:solidFill>
                <a:latin typeface="Bauhaus 93" panose="04030905020B02020C02" pitchFamily="82" charset="0"/>
              </a:rPr>
              <a:t>R </a:t>
            </a:r>
            <a:r>
              <a:rPr lang="en-US" altLang="en-US" sz="9600" dirty="0">
                <a:solidFill>
                  <a:srgbClr val="FF0000"/>
                </a:solidFill>
                <a:latin typeface="Bauhaus 93" panose="04030905020B02020C02" pitchFamily="82" charset="0"/>
              </a:rPr>
              <a:t>P I K I R </a:t>
            </a:r>
            <a:endParaRPr lang="id-ID" altLang="en-US" sz="9600" dirty="0">
              <a:solidFill>
                <a:srgbClr val="FF0000"/>
              </a:solidFill>
              <a:latin typeface="Bauhaus 93" panose="04030905020B02020C02" pitchFamily="82" charset="0"/>
            </a:endParaRPr>
          </a:p>
          <a:p>
            <a:pPr algn="ctr" eaLnBrk="1" hangingPunct="1">
              <a:lnSpc>
                <a:spcPct val="90000"/>
              </a:lnSpc>
              <a:spcBef>
                <a:spcPct val="0"/>
              </a:spcBef>
              <a:buClrTx/>
              <a:buSzTx/>
              <a:buFont typeface="Wingdings" panose="05000000000000000000" pitchFamily="2" charset="2"/>
              <a:buNone/>
            </a:pPr>
            <a:r>
              <a:rPr lang="en-US" altLang="en-US" sz="9600" dirty="0">
                <a:solidFill>
                  <a:srgbClr val="FF0000"/>
                </a:solidFill>
                <a:latin typeface="Bauhaus 93" panose="04030905020B02020C02" pitchFamily="82" charset="0"/>
              </a:rPr>
              <a:t>P E R U B A H A 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REMIND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2">
            <a:extLst>
              <a:ext uri="{FF2B5EF4-FFF2-40B4-BE49-F238E27FC236}">
                <a16:creationId xmlns:a16="http://schemas.microsoft.com/office/drawing/2014/main" id="{39B4AD28-C00A-3738-B8E8-C5339D1D85F1}"/>
              </a:ext>
            </a:extLst>
          </p:cNvPr>
          <p:cNvSpPr txBox="1">
            <a:spLocks noChangeArrowheads="1"/>
          </p:cNvSpPr>
          <p:nvPr/>
        </p:nvSpPr>
        <p:spPr bwMode="auto">
          <a:xfrm>
            <a:off x="284356" y="581723"/>
            <a:ext cx="11456019"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err="1">
                <a:solidFill>
                  <a:srgbClr val="050505"/>
                </a:solidFill>
                <a:latin typeface="Segoe UI Historic" panose="020B0502040204020203" pitchFamily="34" charset="0"/>
              </a:rPr>
              <a:t>Pikiran</a:t>
            </a:r>
            <a:r>
              <a:rPr lang="en-US" altLang="en-US" sz="2400" dirty="0">
                <a:solidFill>
                  <a:srgbClr val="050505"/>
                </a:solidFill>
                <a:latin typeface="Segoe UI Historic" panose="020B0502040204020203" pitchFamily="34" charset="0"/>
              </a:rPr>
              <a:t> </a:t>
            </a:r>
            <a:r>
              <a:rPr lang="en-US" altLang="en-US" sz="2400" dirty="0" err="1">
                <a:solidFill>
                  <a:srgbClr val="050505"/>
                </a:solidFill>
                <a:latin typeface="Segoe UI Historic" panose="020B0502040204020203" pitchFamily="34" charset="0"/>
              </a:rPr>
              <a:t>melahirkan</a:t>
            </a:r>
            <a:r>
              <a:rPr lang="en-US" altLang="en-US" sz="2400" dirty="0">
                <a:solidFill>
                  <a:srgbClr val="050505"/>
                </a:solidFill>
                <a:latin typeface="Segoe UI Historic" panose="020B0502040204020203" pitchFamily="34" charset="0"/>
              </a:rPr>
              <a:t> </a:t>
            </a:r>
            <a:r>
              <a:rPr lang="en-US" altLang="en-US" sz="2400" dirty="0" err="1">
                <a:solidFill>
                  <a:srgbClr val="050505"/>
                </a:solidFill>
                <a:latin typeface="Segoe UI Historic" panose="020B0502040204020203" pitchFamily="34" charset="0"/>
              </a:rPr>
              <a:t>tindakan</a:t>
            </a:r>
            <a:r>
              <a:rPr lang="en-US" altLang="en-US" sz="2400" dirty="0">
                <a:solidFill>
                  <a:srgbClr val="050505"/>
                </a:solidFill>
                <a:latin typeface="Segoe UI Historic" panose="020B0502040204020203" pitchFamily="34" charset="0"/>
              </a:rPr>
              <a:t>.</a:t>
            </a:r>
          </a:p>
          <a:p>
            <a:pPr eaLnBrk="1" hangingPunct="1"/>
            <a:r>
              <a:rPr lang="en-US" altLang="en-US" sz="2400" dirty="0">
                <a:solidFill>
                  <a:srgbClr val="050505"/>
                </a:solidFill>
                <a:latin typeface="Segoe UI Historic" panose="020B0502040204020203" pitchFamily="34" charset="0"/>
              </a:rPr>
              <a:t>Tindakan </a:t>
            </a:r>
            <a:r>
              <a:rPr lang="en-US" altLang="en-US" sz="2400" dirty="0" err="1">
                <a:solidFill>
                  <a:srgbClr val="050505"/>
                </a:solidFill>
                <a:latin typeface="Segoe UI Historic" panose="020B0502040204020203" pitchFamily="34" charset="0"/>
              </a:rPr>
              <a:t>melahirkan</a:t>
            </a:r>
            <a:r>
              <a:rPr lang="en-US" altLang="en-US" sz="2400" dirty="0">
                <a:solidFill>
                  <a:srgbClr val="050505"/>
                </a:solidFill>
                <a:latin typeface="Segoe UI Historic" panose="020B0502040204020203" pitchFamily="34" charset="0"/>
              </a:rPr>
              <a:t> </a:t>
            </a:r>
            <a:r>
              <a:rPr lang="en-US" altLang="en-US" sz="2400" dirty="0" err="1">
                <a:solidFill>
                  <a:srgbClr val="050505"/>
                </a:solidFill>
                <a:latin typeface="Segoe UI Historic" panose="020B0502040204020203" pitchFamily="34" charset="0"/>
              </a:rPr>
              <a:t>kebiasaan</a:t>
            </a:r>
            <a:r>
              <a:rPr lang="en-US" altLang="en-US" sz="2400" dirty="0">
                <a:solidFill>
                  <a:srgbClr val="050505"/>
                </a:solidFill>
                <a:latin typeface="Segoe UI Historic" panose="020B0502040204020203" pitchFamily="34" charset="0"/>
              </a:rPr>
              <a:t>.</a:t>
            </a:r>
          </a:p>
          <a:p>
            <a:pPr eaLnBrk="1" hangingPunct="1"/>
            <a:r>
              <a:rPr lang="en-US" altLang="en-US" sz="2400" dirty="0" err="1">
                <a:solidFill>
                  <a:srgbClr val="050505"/>
                </a:solidFill>
                <a:latin typeface="Segoe UI Historic" panose="020B0502040204020203" pitchFamily="34" charset="0"/>
              </a:rPr>
              <a:t>Kebiasaan</a:t>
            </a:r>
            <a:r>
              <a:rPr lang="en-US" altLang="en-US" sz="2400" dirty="0">
                <a:solidFill>
                  <a:srgbClr val="050505"/>
                </a:solidFill>
                <a:latin typeface="Segoe UI Historic" panose="020B0502040204020203" pitchFamily="34" charset="0"/>
              </a:rPr>
              <a:t> </a:t>
            </a:r>
            <a:r>
              <a:rPr lang="en-US" altLang="en-US" sz="2400" dirty="0" err="1">
                <a:solidFill>
                  <a:srgbClr val="050505"/>
                </a:solidFill>
                <a:latin typeface="Segoe UI Historic" panose="020B0502040204020203" pitchFamily="34" charset="0"/>
              </a:rPr>
              <a:t>menentukan</a:t>
            </a:r>
            <a:r>
              <a:rPr lang="en-US" altLang="en-US" sz="2400" dirty="0">
                <a:solidFill>
                  <a:srgbClr val="050505"/>
                </a:solidFill>
                <a:latin typeface="Segoe UI Historic" panose="020B0502040204020203" pitchFamily="34" charset="0"/>
              </a:rPr>
              <a:t> </a:t>
            </a:r>
            <a:r>
              <a:rPr lang="en-US" altLang="en-US" sz="2400" dirty="0" err="1">
                <a:solidFill>
                  <a:srgbClr val="050505"/>
                </a:solidFill>
                <a:latin typeface="Segoe UI Historic" panose="020B0502040204020203" pitchFamily="34" charset="0"/>
              </a:rPr>
              <a:t>karakter</a:t>
            </a:r>
            <a:r>
              <a:rPr lang="en-US" altLang="en-US" sz="2400" dirty="0">
                <a:solidFill>
                  <a:srgbClr val="050505"/>
                </a:solidFill>
                <a:latin typeface="Segoe UI Historic" panose="020B0502040204020203" pitchFamily="34" charset="0"/>
              </a:rPr>
              <a:t>, </a:t>
            </a:r>
          </a:p>
          <a:p>
            <a:pPr eaLnBrk="1" hangingPunct="1"/>
            <a:r>
              <a:rPr lang="en-US" altLang="en-US" sz="2400" dirty="0">
                <a:solidFill>
                  <a:srgbClr val="050505"/>
                </a:solidFill>
                <a:latin typeface="Segoe UI Historic" panose="020B0502040204020203" pitchFamily="34" charset="0"/>
              </a:rPr>
              <a:t>dan </a:t>
            </a:r>
            <a:r>
              <a:rPr lang="en-US" altLang="en-US" sz="2400" dirty="0" err="1">
                <a:solidFill>
                  <a:srgbClr val="050505"/>
                </a:solidFill>
                <a:latin typeface="Segoe UI Historic" panose="020B0502040204020203" pitchFamily="34" charset="0"/>
              </a:rPr>
              <a:t>karakter</a:t>
            </a:r>
            <a:r>
              <a:rPr lang="en-US" altLang="en-US" sz="2400" dirty="0">
                <a:solidFill>
                  <a:srgbClr val="050505"/>
                </a:solidFill>
                <a:latin typeface="Segoe UI Historic" panose="020B0502040204020203" pitchFamily="34" charset="0"/>
              </a:rPr>
              <a:t> </a:t>
            </a:r>
            <a:r>
              <a:rPr lang="en-US" altLang="en-US" sz="2400" dirty="0" err="1">
                <a:solidFill>
                  <a:srgbClr val="050505"/>
                </a:solidFill>
                <a:latin typeface="Segoe UI Historic" panose="020B0502040204020203" pitchFamily="34" charset="0"/>
              </a:rPr>
              <a:t>menciptakan</a:t>
            </a:r>
            <a:r>
              <a:rPr lang="en-US" altLang="en-US" sz="2400" dirty="0">
                <a:solidFill>
                  <a:srgbClr val="050505"/>
                </a:solidFill>
                <a:latin typeface="Segoe UI Historic" panose="020B0502040204020203" pitchFamily="34" charset="0"/>
              </a:rPr>
              <a:t> </a:t>
            </a:r>
            <a:r>
              <a:rPr lang="en-US" altLang="en-US" sz="2400" dirty="0" err="1">
                <a:solidFill>
                  <a:srgbClr val="050505"/>
                </a:solidFill>
                <a:latin typeface="Segoe UI Historic" panose="020B0502040204020203" pitchFamily="34" charset="0"/>
              </a:rPr>
              <a:t>nasib</a:t>
            </a:r>
            <a:r>
              <a:rPr lang="en-US" altLang="en-US" sz="2400" dirty="0">
                <a:solidFill>
                  <a:srgbClr val="050505"/>
                </a:solidFill>
                <a:latin typeface="Segoe UI Historic" panose="020B0502040204020203" pitchFamily="34" charset="0"/>
              </a:rPr>
              <a:t> </a:t>
            </a:r>
          </a:p>
          <a:p>
            <a:pPr eaLnBrk="1" hangingPunct="1"/>
            <a:r>
              <a:rPr lang="en-US" altLang="en-US" sz="2400" dirty="0">
                <a:solidFill>
                  <a:srgbClr val="050505"/>
                </a:solidFill>
                <a:latin typeface="Segoe UI Historic" panose="020B0502040204020203" pitchFamily="34" charset="0"/>
              </a:rPr>
              <a:t>(Aristoteles</a:t>
            </a:r>
            <a:r>
              <a:rPr lang="en-US" altLang="en-US" sz="3200" dirty="0">
                <a:solidFill>
                  <a:srgbClr val="050505"/>
                </a:solidFill>
                <a:latin typeface="Segoe UI Historic" panose="020B0502040204020203" pitchFamily="34" charset="0"/>
              </a:rPr>
              <a:t>)</a:t>
            </a:r>
          </a:p>
          <a:p>
            <a:pPr eaLnBrk="1" hangingPunct="1"/>
            <a:endParaRPr lang="en-US" altLang="en-US" sz="3200" dirty="0">
              <a:solidFill>
                <a:srgbClr val="050505"/>
              </a:solidFill>
              <a:latin typeface="Segoe UI Historic" panose="020B0502040204020203" pitchFamily="34" charset="0"/>
            </a:endParaRPr>
          </a:p>
          <a:p>
            <a:pPr algn="r" eaLnBrk="1" hangingPunct="1"/>
            <a:endParaRPr lang="en-US" altLang="en-US" sz="3200" dirty="0">
              <a:solidFill>
                <a:srgbClr val="050505"/>
              </a:solidFill>
              <a:latin typeface="Segoe UI Historic" panose="020B0502040204020203" pitchFamily="34" charset="0"/>
            </a:endParaRPr>
          </a:p>
          <a:p>
            <a:pPr algn="r" eaLnBrk="1" hangingPunct="1"/>
            <a:endParaRPr lang="en-US" altLang="en-US" sz="2000" dirty="0">
              <a:solidFill>
                <a:srgbClr val="050505"/>
              </a:solidFill>
              <a:latin typeface="Segoe UI Historic" panose="020B0502040204020203" pitchFamily="34" charset="0"/>
            </a:endParaRPr>
          </a:p>
          <a:p>
            <a:pPr algn="r" eaLnBrk="1" hangingPunct="1"/>
            <a:endParaRPr lang="en-US" altLang="en-US" sz="2000" dirty="0">
              <a:solidFill>
                <a:srgbClr val="050505"/>
              </a:solidFill>
              <a:latin typeface="Segoe UI Historic" panose="020B0502040204020203" pitchFamily="34" charset="0"/>
            </a:endParaRPr>
          </a:p>
          <a:p>
            <a:pPr algn="r" eaLnBrk="1" hangingPunct="1"/>
            <a:endParaRPr lang="en-US" altLang="en-US" sz="2000" dirty="0">
              <a:solidFill>
                <a:srgbClr val="050505"/>
              </a:solidFill>
              <a:latin typeface="Segoe UI Historic" panose="020B0502040204020203" pitchFamily="34" charset="0"/>
            </a:endParaRPr>
          </a:p>
          <a:p>
            <a:pPr algn="r" eaLnBrk="1" hangingPunct="1"/>
            <a:endParaRPr lang="en-US" altLang="en-US" sz="2000" dirty="0">
              <a:solidFill>
                <a:srgbClr val="050505"/>
              </a:solidFill>
              <a:latin typeface="Segoe UI Historic" panose="020B0502040204020203" pitchFamily="34" charset="0"/>
            </a:endParaRPr>
          </a:p>
          <a:p>
            <a:pPr algn="r" eaLnBrk="1" hangingPunct="1"/>
            <a:endParaRPr lang="en-US" altLang="en-US" sz="2000" dirty="0">
              <a:solidFill>
                <a:srgbClr val="050505"/>
              </a:solidFill>
              <a:latin typeface="Segoe UI Historic" panose="020B0502040204020203" pitchFamily="34" charset="0"/>
            </a:endParaRPr>
          </a:p>
          <a:p>
            <a:pPr algn="r" eaLnBrk="1" hangingPunct="1"/>
            <a:endParaRPr lang="en-US" altLang="en-US" sz="2000" dirty="0">
              <a:solidFill>
                <a:srgbClr val="050505"/>
              </a:solidFill>
              <a:latin typeface="Segoe UI Historic" panose="020B0502040204020203" pitchFamily="34" charset="0"/>
            </a:endParaRPr>
          </a:p>
          <a:p>
            <a:pPr algn="r" eaLnBrk="1" hangingPunct="1"/>
            <a:r>
              <a:rPr lang="en-US" altLang="en-US" sz="2000" dirty="0">
                <a:solidFill>
                  <a:srgbClr val="050505"/>
                </a:solidFill>
                <a:latin typeface="Segoe UI Historic" panose="020B0502040204020203" pitchFamily="34" charset="0"/>
              </a:rPr>
              <a:t>Tapi </a:t>
            </a:r>
            <a:r>
              <a:rPr lang="en-US" altLang="en-US" sz="2000" dirty="0" err="1">
                <a:solidFill>
                  <a:srgbClr val="050505"/>
                </a:solidFill>
                <a:latin typeface="Segoe UI Historic" panose="020B0502040204020203" pitchFamily="34" charset="0"/>
              </a:rPr>
              <a:t>siapa</a:t>
            </a:r>
            <a:r>
              <a:rPr lang="en-US" altLang="en-US" sz="2000" dirty="0">
                <a:solidFill>
                  <a:srgbClr val="050505"/>
                </a:solidFill>
                <a:latin typeface="Segoe UI Historic" panose="020B0502040204020203" pitchFamily="34" charset="0"/>
              </a:rPr>
              <a:t> yang </a:t>
            </a:r>
            <a:r>
              <a:rPr lang="en-US" altLang="en-US" sz="2000" dirty="0" err="1">
                <a:solidFill>
                  <a:srgbClr val="050505"/>
                </a:solidFill>
                <a:latin typeface="Segoe UI Historic" panose="020B0502040204020203" pitchFamily="34" charset="0"/>
              </a:rPr>
              <a:t>memberikan</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ilham</a:t>
            </a:r>
            <a:r>
              <a:rPr lang="en-US" altLang="en-US" sz="2000" dirty="0">
                <a:solidFill>
                  <a:srgbClr val="050505"/>
                </a:solidFill>
                <a:latin typeface="Segoe UI Historic" panose="020B0502040204020203" pitchFamily="34" charset="0"/>
              </a:rPr>
              <a:t> dan </a:t>
            </a:r>
            <a:r>
              <a:rPr lang="en-US" altLang="en-US" sz="2000" dirty="0" err="1">
                <a:solidFill>
                  <a:srgbClr val="050505"/>
                </a:solidFill>
                <a:latin typeface="Segoe UI Historic" panose="020B0502040204020203" pitchFamily="34" charset="0"/>
              </a:rPr>
              <a:t>inspirasi</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untuk</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pikiran</a:t>
            </a:r>
            <a:endParaRPr lang="en-US" altLang="en-US" sz="2000" dirty="0">
              <a:solidFill>
                <a:srgbClr val="050505"/>
              </a:solidFill>
              <a:latin typeface="Segoe UI Historic" panose="020B0502040204020203" pitchFamily="34" charset="0"/>
            </a:endParaRPr>
          </a:p>
          <a:p>
            <a:pPr algn="r" eaLnBrk="1" hangingPunct="1"/>
            <a:r>
              <a:rPr lang="en-US" altLang="en-US" sz="2000" dirty="0" err="1">
                <a:solidFill>
                  <a:srgbClr val="050505"/>
                </a:solidFill>
                <a:latin typeface="Segoe UI Historic" panose="020B0502040204020203" pitchFamily="34" charset="0"/>
              </a:rPr>
              <a:t>Mintalah</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selalu</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petunjuk</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kepada</a:t>
            </a:r>
            <a:r>
              <a:rPr lang="en-US" altLang="en-US" sz="2000" dirty="0">
                <a:solidFill>
                  <a:srgbClr val="050505"/>
                </a:solidFill>
                <a:latin typeface="Segoe UI Historic" panose="020B0502040204020203" pitchFamily="34" charset="0"/>
              </a:rPr>
              <a:t> Allah, agar Allah </a:t>
            </a:r>
            <a:r>
              <a:rPr lang="en-US" altLang="en-US" sz="2000" dirty="0" err="1">
                <a:solidFill>
                  <a:srgbClr val="050505"/>
                </a:solidFill>
                <a:latin typeface="Segoe UI Historic" panose="020B0502040204020203" pitchFamily="34" charset="0"/>
              </a:rPr>
              <a:t>memberikan</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karuniaNya</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kepada</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kita</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dalam</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usaha</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mencapai</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nasib</a:t>
            </a:r>
            <a:r>
              <a:rPr lang="en-US" altLang="en-US" sz="2000" dirty="0">
                <a:solidFill>
                  <a:srgbClr val="050505"/>
                </a:solidFill>
                <a:latin typeface="Segoe UI Historic" panose="020B0502040204020203" pitchFamily="34" charset="0"/>
              </a:rPr>
              <a:t> yang </a:t>
            </a:r>
            <a:r>
              <a:rPr lang="en-US" altLang="en-US" sz="2000" dirty="0" err="1">
                <a:solidFill>
                  <a:srgbClr val="050505"/>
                </a:solidFill>
                <a:latin typeface="Segoe UI Historic" panose="020B0502040204020203" pitchFamily="34" charset="0"/>
              </a:rPr>
              <a:t>benar</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baik</a:t>
            </a:r>
            <a:r>
              <a:rPr lang="en-US" altLang="en-US" sz="2000" dirty="0">
                <a:solidFill>
                  <a:srgbClr val="050505"/>
                </a:solidFill>
                <a:latin typeface="Segoe UI Historic" panose="020B0502040204020203" pitchFamily="34" charset="0"/>
              </a:rPr>
              <a:t> dan </a:t>
            </a:r>
            <a:r>
              <a:rPr lang="en-US" altLang="en-US" sz="2000" dirty="0" err="1">
                <a:solidFill>
                  <a:srgbClr val="050505"/>
                </a:solidFill>
                <a:latin typeface="Segoe UI Historic" panose="020B0502040204020203" pitchFamily="34" charset="0"/>
              </a:rPr>
              <a:t>bahagia</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berakhir</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dengan</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khusnul</a:t>
            </a:r>
            <a:r>
              <a:rPr lang="en-US" altLang="en-US" sz="2000" dirty="0">
                <a:solidFill>
                  <a:srgbClr val="050505"/>
                </a:solidFill>
                <a:latin typeface="Segoe UI Historic" panose="020B0502040204020203" pitchFamily="34" charset="0"/>
              </a:rPr>
              <a:t> </a:t>
            </a:r>
            <a:r>
              <a:rPr lang="en-US" altLang="en-US" sz="2000" dirty="0" err="1">
                <a:solidFill>
                  <a:srgbClr val="050505"/>
                </a:solidFill>
                <a:latin typeface="Segoe UI Historic" panose="020B0502040204020203" pitchFamily="34" charset="0"/>
              </a:rPr>
              <a:t>khotimah</a:t>
            </a:r>
            <a:endParaRPr lang="en-US" altLang="en-US" sz="2000" dirty="0">
              <a:solidFill>
                <a:srgbClr val="050505"/>
              </a:solidFill>
              <a:latin typeface="Segoe UI Historic" panose="020B0502040204020203" pitchFamily="34" charset="0"/>
            </a:endParaRPr>
          </a:p>
        </p:txBody>
      </p:sp>
      <p:pic>
        <p:nvPicPr>
          <p:cNvPr id="43011" name="Picture 4" descr="Lakukan Perubahan Sekarang - Tribun-medan.com">
            <a:extLst>
              <a:ext uri="{FF2B5EF4-FFF2-40B4-BE49-F238E27FC236}">
                <a16:creationId xmlns:a16="http://schemas.microsoft.com/office/drawing/2014/main" id="{BDB49D08-975A-D5E0-168A-CF8D092FFD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0" y="0"/>
            <a:ext cx="6400800" cy="514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B53FE4B-C648-6891-A6F0-6C1D49C051BF}"/>
              </a:ext>
            </a:extLst>
          </p:cNvPr>
          <p:cNvPicPr>
            <a:picLocks noGrp="1" noChangeAspect="1"/>
          </p:cNvPicPr>
          <p:nvPr>
            <p:ph type="pic" idx="1"/>
          </p:nvPr>
        </p:nvPicPr>
        <p:blipFill rotWithShape="1">
          <a:blip r:embed="rId2"/>
          <a:srcRect l="10380" t="38410" r="47247" b="32117"/>
          <a:stretch/>
        </p:blipFill>
        <p:spPr>
          <a:xfrm>
            <a:off x="1126272" y="1148080"/>
            <a:ext cx="10281425" cy="5364232"/>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DB36A98E-6203-AA79-7AE9-BC36B42FFA10}"/>
              </a:ext>
            </a:extLst>
          </p:cNvPr>
          <p:cNvSpPr>
            <a:spLocks noGrp="1"/>
          </p:cNvSpPr>
          <p:nvPr>
            <p:ph type="title"/>
          </p:nvPr>
        </p:nvSpPr>
        <p:spPr>
          <a:xfrm>
            <a:off x="1981200" y="0"/>
            <a:ext cx="8229600" cy="1143000"/>
          </a:xfrm>
        </p:spPr>
        <p:txBody>
          <a:bodyPr/>
          <a:lstStyle/>
          <a:p>
            <a:pPr eaLnBrk="1" hangingPunct="1"/>
            <a:r>
              <a:rPr lang="en-US" altLang="en-US"/>
              <a:t>Mengubah Pola Pikir</a:t>
            </a:r>
          </a:p>
        </p:txBody>
      </p:sp>
      <p:pic>
        <p:nvPicPr>
          <p:cNvPr id="24579" name="Picture 5" descr="http://gambarlucu.co/wp-content/uploads/2013/09/gambar-animasi-orang-berpikir-gif-bergerak.gif">
            <a:extLst>
              <a:ext uri="{FF2B5EF4-FFF2-40B4-BE49-F238E27FC236}">
                <a16:creationId xmlns:a16="http://schemas.microsoft.com/office/drawing/2014/main" id="{9A53115C-ADE0-FA0C-5454-E726948441F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524250"/>
            <a:ext cx="21717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Explosion 1 4">
            <a:extLst>
              <a:ext uri="{FF2B5EF4-FFF2-40B4-BE49-F238E27FC236}">
                <a16:creationId xmlns:a16="http://schemas.microsoft.com/office/drawing/2014/main" id="{14A12DF8-5FD8-6E25-485B-2D29490B63E3}"/>
              </a:ext>
            </a:extLst>
          </p:cNvPr>
          <p:cNvSpPr>
            <a:spLocks noChangeArrowheads="1"/>
          </p:cNvSpPr>
          <p:nvPr/>
        </p:nvSpPr>
        <p:spPr bwMode="auto">
          <a:xfrm>
            <a:off x="2438400" y="762000"/>
            <a:ext cx="3657600" cy="4191000"/>
          </a:xfrm>
          <a:prstGeom prst="irregularSeal1">
            <a:avLst/>
          </a:prstGeom>
          <a:solidFill>
            <a:schemeClr val="bg2"/>
          </a:solidFill>
          <a:ln w="9525" algn="ctr">
            <a:solidFill>
              <a:schemeClr val="tx1"/>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800">
                <a:latin typeface="Times New Roman" panose="02020603050405020304" pitchFamily="18" charset="0"/>
                <a:cs typeface="Times New Roman" panose="02020603050405020304" pitchFamily="18" charset="0"/>
              </a:rPr>
              <a:t>Apakah pola pikir itu bisa dirubah?</a:t>
            </a:r>
          </a:p>
        </p:txBody>
      </p:sp>
      <p:sp>
        <p:nvSpPr>
          <p:cNvPr id="24581" name="Oval 6">
            <a:extLst>
              <a:ext uri="{FF2B5EF4-FFF2-40B4-BE49-F238E27FC236}">
                <a16:creationId xmlns:a16="http://schemas.microsoft.com/office/drawing/2014/main" id="{1C85F5D3-5E1F-342E-978D-1F04B0568057}"/>
              </a:ext>
            </a:extLst>
          </p:cNvPr>
          <p:cNvSpPr>
            <a:spLocks noChangeArrowheads="1"/>
          </p:cNvSpPr>
          <p:nvPr/>
        </p:nvSpPr>
        <p:spPr bwMode="auto">
          <a:xfrm>
            <a:off x="6248400" y="1524000"/>
            <a:ext cx="4114800" cy="4572000"/>
          </a:xfrm>
          <a:prstGeom prst="ellipse">
            <a:avLst/>
          </a:prstGeom>
          <a:solidFill>
            <a:schemeClr val="bg2"/>
          </a:solidFill>
          <a:ln w="9525" algn="ctr">
            <a:solidFill>
              <a:schemeClr val="tx1"/>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id-ID" altLang="en-US" sz="2400" b="1">
                <a:latin typeface="Times New Roman" panose="02020603050405020304" pitchFamily="18" charset="0"/>
                <a:cs typeface="Times New Roman" panose="02020603050405020304" pitchFamily="18" charset="0"/>
              </a:rPr>
              <a:t>Pola pikir bisa diubah  karena pola pikir merupakan hasil dari sebuah proses</a:t>
            </a:r>
            <a:r>
              <a:rPr lang="en-US" altLang="en-US" sz="2400" b="1">
                <a:latin typeface="Times New Roman" panose="02020603050405020304" pitchFamily="18" charset="0"/>
                <a:cs typeface="Times New Roman" panose="02020603050405020304" pitchFamily="18" charset="0"/>
              </a:rPr>
              <a:t> </a:t>
            </a:r>
            <a:r>
              <a:rPr lang="id-ID" altLang="en-US" sz="2400" b="1">
                <a:latin typeface="Times New Roman" panose="02020603050405020304" pitchFamily="18" charset="0"/>
                <a:cs typeface="Times New Roman" panose="02020603050405020304" pitchFamily="18" charset="0"/>
              </a:rPr>
              <a:t>pembelajaran</a:t>
            </a:r>
            <a:r>
              <a:rPr lang="en-US" altLang="en-US" sz="2400" b="1">
                <a:latin typeface="Times New Roman" panose="02020603050405020304" pitchFamily="18" charset="0"/>
                <a:cs typeface="Times New Roman" panose="02020603050405020304" pitchFamily="18" charset="0"/>
              </a:rPr>
              <a:t>,</a:t>
            </a:r>
            <a:r>
              <a:rPr lang="id-ID" altLang="en-US" sz="2400" b="1">
                <a:latin typeface="Times New Roman" panose="02020603050405020304" pitchFamily="18" charset="0"/>
                <a:cs typeface="Times New Roman" panose="02020603050405020304" pitchFamily="18" charset="0"/>
              </a:rPr>
              <a:t> maka pola pikir bisa juga diubah, dan dibentuk ulang</a:t>
            </a:r>
            <a:r>
              <a:rPr lang="en-US" altLang="en-US" sz="2400" b="1">
                <a:latin typeface="Times New Roman" panose="02020603050405020304" pitchFamily="18" charset="0"/>
                <a:cs typeface="Times New Roman" panose="02020603050405020304" pitchFamily="18" charset="0"/>
              </a:rPr>
              <a:t>.</a:t>
            </a:r>
            <a:endParaRPr lang="en-US" altLang="en-US" sz="24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24579"/>
                                        </p:tgtEl>
                                        <p:attrNameLst>
                                          <p:attrName>style.visibility</p:attrName>
                                        </p:attrNameLst>
                                      </p:cBhvr>
                                      <p:to>
                                        <p:strVal val="visible"/>
                                      </p:to>
                                    </p:set>
                                    <p:anim calcmode="lin" valueType="num">
                                      <p:cBhvr additive="base">
                                        <p:cTn id="7" dur="5000" fill="hold"/>
                                        <p:tgtEl>
                                          <p:spTgt spid="24579"/>
                                        </p:tgtEl>
                                        <p:attrNameLst>
                                          <p:attrName>ppt_x</p:attrName>
                                        </p:attrNameLst>
                                      </p:cBhvr>
                                      <p:tavLst>
                                        <p:tav tm="0">
                                          <p:val>
                                            <p:strVal val="#ppt_x"/>
                                          </p:val>
                                        </p:tav>
                                        <p:tav tm="100000">
                                          <p:val>
                                            <p:strVal val="#ppt_x"/>
                                          </p:val>
                                        </p:tav>
                                      </p:tavLst>
                                    </p:anim>
                                    <p:anim calcmode="lin" valueType="num">
                                      <p:cBhvr additive="base">
                                        <p:cTn id="8" dur="5000" fill="hold"/>
                                        <p:tgtEl>
                                          <p:spTgt spid="2457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0" presetClass="entr" presetSubtype="0" fill="hold" grpId="0" nodeType="clickEffect">
                                  <p:stCondLst>
                                    <p:cond delay="0"/>
                                  </p:stCondLst>
                                  <p:childTnLst>
                                    <p:set>
                                      <p:cBhvr>
                                        <p:cTn id="12" dur="1" fill="hold">
                                          <p:stCondLst>
                                            <p:cond delay="0"/>
                                          </p:stCondLst>
                                        </p:cTn>
                                        <p:tgtEl>
                                          <p:spTgt spid="24580"/>
                                        </p:tgtEl>
                                        <p:attrNameLst>
                                          <p:attrName>style.visibility</p:attrName>
                                        </p:attrNameLst>
                                      </p:cBhvr>
                                      <p:to>
                                        <p:strVal val="visible"/>
                                      </p:to>
                                    </p:set>
                                    <p:animEffect transition="in" filter="wedge">
                                      <p:cBhvr>
                                        <p:cTn id="13" dur="2000"/>
                                        <p:tgtEl>
                                          <p:spTgt spid="2458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24581"/>
                                        </p:tgtEl>
                                        <p:attrNameLst>
                                          <p:attrName>style.visibility</p:attrName>
                                        </p:attrNameLst>
                                      </p:cBhvr>
                                      <p:to>
                                        <p:strVal val="visible"/>
                                      </p:to>
                                    </p:set>
                                    <p:animEffect transition="in" filter="diamond(in)">
                                      <p:cBhvr>
                                        <p:cTn id="18" dur="20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animBg="1"/>
      <p:bldP spid="2458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3732-B183-6F45-B9D4-3B9AD01A1F7F}"/>
              </a:ext>
            </a:extLst>
          </p:cNvPr>
          <p:cNvSpPr>
            <a:spLocks noGrp="1"/>
          </p:cNvSpPr>
          <p:nvPr>
            <p:ph type="ctrTitle"/>
          </p:nvPr>
        </p:nvSpPr>
        <p:spPr>
          <a:xfrm>
            <a:off x="2209800" y="354981"/>
            <a:ext cx="7772400" cy="838200"/>
          </a:xfrm>
        </p:spPr>
        <p:txBody>
          <a:bodyPr>
            <a:normAutofit fontScale="90000"/>
          </a:bodyPr>
          <a:lstStyle/>
          <a:p>
            <a:pPr>
              <a:defRPr/>
            </a:pPr>
            <a:r>
              <a:rPr lang="en-US" b="0" dirty="0" err="1">
                <a:solidFill>
                  <a:srgbClr val="333399"/>
                </a:solidFill>
                <a:effectLst/>
                <a:latin typeface="NotoSansMono-Regular_34"/>
              </a:rPr>
              <a:t>Mengubah</a:t>
            </a:r>
            <a:r>
              <a:rPr lang="en-US" b="0" dirty="0">
                <a:solidFill>
                  <a:srgbClr val="333399"/>
                </a:solidFill>
                <a:effectLst/>
                <a:latin typeface="NotoSansMono-Regular_34"/>
              </a:rPr>
              <a:t> Pola </a:t>
            </a:r>
            <a:r>
              <a:rPr lang="en-US" b="0" dirty="0" err="1">
                <a:solidFill>
                  <a:srgbClr val="333399"/>
                </a:solidFill>
                <a:effectLst/>
                <a:latin typeface="NotoSansMono-Regular_34"/>
              </a:rPr>
              <a:t>Pikir</a:t>
            </a:r>
            <a:r>
              <a:rPr lang="en-US" b="0" dirty="0">
                <a:solidFill>
                  <a:srgbClr val="333399"/>
                </a:solidFill>
                <a:effectLst/>
                <a:latin typeface="NotoSansMono-Regular_34"/>
              </a:rPr>
              <a:t> </a:t>
            </a:r>
            <a:endParaRPr lang="en-US" dirty="0"/>
          </a:p>
        </p:txBody>
      </p:sp>
      <p:sp>
        <p:nvSpPr>
          <p:cNvPr id="53251" name="Subtitle 2">
            <a:extLst>
              <a:ext uri="{FF2B5EF4-FFF2-40B4-BE49-F238E27FC236}">
                <a16:creationId xmlns:a16="http://schemas.microsoft.com/office/drawing/2014/main" id="{1DBEAAC4-4E29-31CD-68D2-F73F04596935}"/>
              </a:ext>
            </a:extLst>
          </p:cNvPr>
          <p:cNvSpPr>
            <a:spLocks noGrp="1"/>
          </p:cNvSpPr>
          <p:nvPr>
            <p:ph type="subTitle" idx="1"/>
          </p:nvPr>
        </p:nvSpPr>
        <p:spPr>
          <a:xfrm>
            <a:off x="602414" y="1466230"/>
            <a:ext cx="5872480" cy="4527396"/>
          </a:xfrm>
        </p:spPr>
        <p:txBody>
          <a:bodyPr>
            <a:noAutofit/>
          </a:bodyPr>
          <a:lstStyle/>
          <a:p>
            <a:pPr marL="166688" indent="-166688" algn="l"/>
            <a:r>
              <a:rPr lang="en-US" altLang="en-US" sz="2000" dirty="0">
                <a:solidFill>
                  <a:srgbClr val="333399"/>
                </a:solidFill>
                <a:latin typeface="NotoSansMono-Regular_34"/>
              </a:rPr>
              <a:t>• </a:t>
            </a:r>
            <a:r>
              <a:rPr lang="en-US" altLang="en-US" sz="2000" dirty="0">
                <a:solidFill>
                  <a:srgbClr val="000000"/>
                </a:solidFill>
                <a:latin typeface="NotoSansMono-Regular_34"/>
              </a:rPr>
              <a:t>Pola </a:t>
            </a:r>
            <a:r>
              <a:rPr lang="en-US" altLang="en-US" sz="2000" dirty="0" err="1">
                <a:solidFill>
                  <a:srgbClr val="000000"/>
                </a:solidFill>
                <a:latin typeface="NotoSansMono-Regular_34"/>
              </a:rPr>
              <a:t>pikir</a:t>
            </a:r>
            <a:r>
              <a:rPr lang="en-US" altLang="en-US" sz="2000" dirty="0">
                <a:solidFill>
                  <a:srgbClr val="000000"/>
                </a:solidFill>
                <a:latin typeface="NotoSansMono-Regular_34"/>
              </a:rPr>
              <a:t> yang </a:t>
            </a:r>
            <a:r>
              <a:rPr lang="en-US" altLang="en-US" sz="2000" dirty="0" err="1">
                <a:solidFill>
                  <a:srgbClr val="000000"/>
                </a:solidFill>
                <a:latin typeface="NotoSansMono-Regular_34"/>
              </a:rPr>
              <a:t>berubah</a:t>
            </a:r>
            <a:r>
              <a:rPr lang="en-US" altLang="en-US" sz="2000" dirty="0">
                <a:solidFill>
                  <a:srgbClr val="000000"/>
                </a:solidFill>
                <a:latin typeface="NotoSansMono-Regular_34"/>
              </a:rPr>
              <a:t> </a:t>
            </a:r>
            <a:r>
              <a:rPr lang="en-US" altLang="en-US" sz="2000" dirty="0" err="1">
                <a:solidFill>
                  <a:srgbClr val="000000"/>
                </a:solidFill>
                <a:latin typeface="NotoSansMono-Regular_34"/>
              </a:rPr>
              <a:t>tidak</a:t>
            </a:r>
            <a:r>
              <a:rPr lang="en-US" altLang="en-US" sz="2000" dirty="0">
                <a:solidFill>
                  <a:srgbClr val="000000"/>
                </a:solidFill>
                <a:latin typeface="NotoSansMono-Regular_34"/>
              </a:rPr>
              <a:t> </a:t>
            </a:r>
            <a:r>
              <a:rPr lang="en-US" altLang="en-US" sz="2000" dirty="0" err="1">
                <a:solidFill>
                  <a:srgbClr val="000000"/>
                </a:solidFill>
                <a:latin typeface="NotoSansMono-Regular_34"/>
              </a:rPr>
              <a:t>mengubah</a:t>
            </a:r>
            <a:r>
              <a:rPr lang="en-US" altLang="en-US" sz="2000" dirty="0">
                <a:solidFill>
                  <a:srgbClr val="000000"/>
                </a:solidFill>
                <a:latin typeface="NotoSansMono-Regular_34"/>
              </a:rPr>
              <a:t> </a:t>
            </a:r>
            <a:r>
              <a:rPr lang="en-US" altLang="en-US" sz="2000" dirty="0" err="1">
                <a:solidFill>
                  <a:srgbClr val="000000"/>
                </a:solidFill>
                <a:latin typeface="NotoSansMono-Regular_34"/>
              </a:rPr>
              <a:t>situasi</a:t>
            </a:r>
            <a:r>
              <a:rPr lang="en-US" altLang="en-US" sz="2000" dirty="0">
                <a:solidFill>
                  <a:srgbClr val="000000"/>
                </a:solidFill>
                <a:latin typeface="NotoSansMono-Regular_34"/>
              </a:rPr>
              <a:t> dan </a:t>
            </a:r>
            <a:r>
              <a:rPr lang="en-US" altLang="en-US" sz="2000" dirty="0" err="1">
                <a:solidFill>
                  <a:srgbClr val="000000"/>
                </a:solidFill>
                <a:latin typeface="NotoSansMono-Regular_34"/>
              </a:rPr>
              <a:t>lingkungan</a:t>
            </a:r>
            <a:r>
              <a:rPr lang="en-US" altLang="en-US" sz="2000" dirty="0">
                <a:solidFill>
                  <a:srgbClr val="000000"/>
                </a:solidFill>
                <a:latin typeface="NotoSansMono-Regular_34"/>
              </a:rPr>
              <a:t> </a:t>
            </a:r>
            <a:r>
              <a:rPr lang="en-US" altLang="en-US" sz="2000" dirty="0" err="1">
                <a:solidFill>
                  <a:srgbClr val="000000"/>
                </a:solidFill>
                <a:latin typeface="NotoSansMono-Regular_34"/>
              </a:rPr>
              <a:t>dimana</a:t>
            </a:r>
            <a:r>
              <a:rPr lang="en-US" altLang="en-US" sz="2000" dirty="0">
                <a:solidFill>
                  <a:srgbClr val="000000"/>
                </a:solidFill>
                <a:latin typeface="NotoSansMono-Regular_34"/>
              </a:rPr>
              <a:t> </a:t>
            </a:r>
            <a:r>
              <a:rPr lang="en-US" altLang="en-US" sz="2000" dirty="0" err="1">
                <a:solidFill>
                  <a:srgbClr val="000000"/>
                </a:solidFill>
                <a:latin typeface="NotoSansMono-Regular_34"/>
              </a:rPr>
              <a:t>kita</a:t>
            </a:r>
            <a:r>
              <a:rPr lang="en-US" altLang="en-US" sz="2000" dirty="0">
                <a:solidFill>
                  <a:srgbClr val="000000"/>
                </a:solidFill>
                <a:latin typeface="NotoSansMono-Regular_34"/>
              </a:rPr>
              <a:t> </a:t>
            </a:r>
            <a:r>
              <a:rPr lang="en-US" altLang="en-US" sz="2000" dirty="0" err="1">
                <a:solidFill>
                  <a:srgbClr val="000000"/>
                </a:solidFill>
                <a:latin typeface="NotoSansMono-Regular_34"/>
              </a:rPr>
              <a:t>hidup</a:t>
            </a:r>
            <a:r>
              <a:rPr lang="en-US" altLang="en-US" sz="2000" dirty="0">
                <a:solidFill>
                  <a:srgbClr val="000000"/>
                </a:solidFill>
                <a:latin typeface="NotoSansMono-Regular_34"/>
              </a:rPr>
              <a:t>, </a:t>
            </a:r>
            <a:r>
              <a:rPr lang="en-US" altLang="en-US" sz="2000" dirty="0" err="1">
                <a:solidFill>
                  <a:srgbClr val="000000"/>
                </a:solidFill>
                <a:latin typeface="NotoSansMono-Regular_34"/>
              </a:rPr>
              <a:t>melainkan</a:t>
            </a:r>
            <a:r>
              <a:rPr lang="en-US" altLang="en-US" sz="2000" dirty="0">
                <a:solidFill>
                  <a:srgbClr val="000000"/>
                </a:solidFill>
                <a:latin typeface="NotoSansMono-Regular_34"/>
              </a:rPr>
              <a:t> </a:t>
            </a:r>
            <a:r>
              <a:rPr lang="en-US" altLang="en-US" sz="2000" dirty="0" err="1">
                <a:solidFill>
                  <a:srgbClr val="000000"/>
                </a:solidFill>
                <a:latin typeface="NotoSansMono-Regular_34"/>
              </a:rPr>
              <a:t>mengubah</a:t>
            </a:r>
            <a:r>
              <a:rPr lang="en-US" altLang="en-US" sz="2000" dirty="0">
                <a:solidFill>
                  <a:srgbClr val="000000"/>
                </a:solidFill>
                <a:latin typeface="NotoSansMono-Regular_34"/>
              </a:rPr>
              <a:t> </a:t>
            </a:r>
            <a:r>
              <a:rPr lang="en-US" altLang="en-US" sz="2000" dirty="0" err="1">
                <a:solidFill>
                  <a:srgbClr val="000000"/>
                </a:solidFill>
                <a:latin typeface="NotoSansMono-Regular_34"/>
              </a:rPr>
              <a:t>pikiran</a:t>
            </a:r>
            <a:r>
              <a:rPr lang="en-US" altLang="en-US" sz="2000" dirty="0">
                <a:solidFill>
                  <a:srgbClr val="000000"/>
                </a:solidFill>
                <a:latin typeface="NotoSansMono-Regular_34"/>
              </a:rPr>
              <a:t> </a:t>
            </a:r>
            <a:r>
              <a:rPr lang="en-US" altLang="en-US" sz="2000" dirty="0" err="1">
                <a:solidFill>
                  <a:srgbClr val="000000"/>
                </a:solidFill>
                <a:latin typeface="NotoSansMono-Regular_34"/>
              </a:rPr>
              <a:t>diri</a:t>
            </a:r>
            <a:r>
              <a:rPr lang="en-US" altLang="en-US" sz="2000" dirty="0">
                <a:solidFill>
                  <a:srgbClr val="000000"/>
                </a:solidFill>
                <a:latin typeface="NotoSansMono-Regular_34"/>
              </a:rPr>
              <a:t> </a:t>
            </a:r>
            <a:r>
              <a:rPr lang="en-US" altLang="en-US" sz="2000" dirty="0" err="1">
                <a:solidFill>
                  <a:srgbClr val="000000"/>
                </a:solidFill>
                <a:latin typeface="NotoSansMono-Regular_34"/>
              </a:rPr>
              <a:t>kita</a:t>
            </a:r>
            <a:r>
              <a:rPr lang="en-US" altLang="en-US" sz="2000" dirty="0">
                <a:solidFill>
                  <a:srgbClr val="000000"/>
                </a:solidFill>
                <a:latin typeface="NotoSansMono-Regular_34"/>
              </a:rPr>
              <a:t> </a:t>
            </a:r>
            <a:r>
              <a:rPr lang="en-US" altLang="en-US" sz="2000" dirty="0" err="1">
                <a:solidFill>
                  <a:srgbClr val="000000"/>
                </a:solidFill>
                <a:latin typeface="NotoSansMono-Regular_34"/>
              </a:rPr>
              <a:t>sendiri</a:t>
            </a:r>
            <a:r>
              <a:rPr lang="en-US" altLang="en-US" sz="2000" dirty="0">
                <a:solidFill>
                  <a:srgbClr val="000000"/>
                </a:solidFill>
                <a:latin typeface="NotoSansMono-Regular_34"/>
              </a:rPr>
              <a:t> </a:t>
            </a:r>
            <a:r>
              <a:rPr lang="en-US" altLang="en-US" sz="2000" dirty="0" err="1">
                <a:solidFill>
                  <a:srgbClr val="000000"/>
                </a:solidFill>
                <a:latin typeface="NotoSansMono-Regular_34"/>
              </a:rPr>
              <a:t>dalam</a:t>
            </a:r>
            <a:r>
              <a:rPr lang="en-US" altLang="en-US" sz="2000" dirty="0">
                <a:solidFill>
                  <a:srgbClr val="000000"/>
                </a:solidFill>
                <a:latin typeface="NotoSansMono-Regular_34"/>
              </a:rPr>
              <a:t> </a:t>
            </a:r>
            <a:r>
              <a:rPr lang="en-US" altLang="en-US" sz="2000" dirty="0" err="1">
                <a:solidFill>
                  <a:srgbClr val="000000"/>
                </a:solidFill>
                <a:latin typeface="NotoSansMono-Regular_34"/>
              </a:rPr>
              <a:t>memahami</a:t>
            </a:r>
            <a:r>
              <a:rPr lang="en-US" altLang="en-US" sz="2000" dirty="0">
                <a:solidFill>
                  <a:srgbClr val="000000"/>
                </a:solidFill>
                <a:latin typeface="NotoSansMono-Regular_34"/>
              </a:rPr>
              <a:t> </a:t>
            </a:r>
            <a:r>
              <a:rPr lang="en-US" altLang="en-US" sz="2000" dirty="0" err="1">
                <a:solidFill>
                  <a:srgbClr val="000000"/>
                </a:solidFill>
                <a:latin typeface="NotoSansMono-Regular_34"/>
              </a:rPr>
              <a:t>situasi</a:t>
            </a:r>
            <a:r>
              <a:rPr lang="en-US" altLang="en-US" sz="2000" dirty="0">
                <a:solidFill>
                  <a:srgbClr val="000000"/>
                </a:solidFill>
                <a:latin typeface="NotoSansMono-Regular_34"/>
              </a:rPr>
              <a:t> dan </a:t>
            </a:r>
            <a:r>
              <a:rPr lang="en-US" altLang="en-US" sz="2000" dirty="0" err="1">
                <a:solidFill>
                  <a:srgbClr val="000000"/>
                </a:solidFill>
                <a:latin typeface="NotoSansMono-Regular_34"/>
              </a:rPr>
              <a:t>lingkungan</a:t>
            </a:r>
            <a:r>
              <a:rPr lang="en-US" altLang="en-US" sz="2000" dirty="0">
                <a:solidFill>
                  <a:srgbClr val="000000"/>
                </a:solidFill>
                <a:latin typeface="NotoSansMono-Regular_34"/>
              </a:rPr>
              <a:t> </a:t>
            </a:r>
          </a:p>
          <a:p>
            <a:pPr marL="166688" indent="-166688" algn="l"/>
            <a:r>
              <a:rPr lang="en-US" altLang="en-US" sz="2000" dirty="0">
                <a:solidFill>
                  <a:srgbClr val="333399"/>
                </a:solidFill>
                <a:latin typeface="NotoSansMono-Regular_34"/>
              </a:rPr>
              <a:t>•</a:t>
            </a:r>
            <a:r>
              <a:rPr lang="en-US" altLang="en-US" sz="2000" dirty="0" err="1">
                <a:solidFill>
                  <a:srgbClr val="000000"/>
                </a:solidFill>
                <a:latin typeface="NotoSansMono-Regular_34"/>
              </a:rPr>
              <a:t>Perubahan</a:t>
            </a:r>
            <a:r>
              <a:rPr lang="en-US" altLang="en-US" sz="2000" dirty="0">
                <a:solidFill>
                  <a:srgbClr val="000000"/>
                </a:solidFill>
                <a:latin typeface="NotoSansMono-Regular_34"/>
              </a:rPr>
              <a:t> </a:t>
            </a:r>
            <a:r>
              <a:rPr lang="en-US" altLang="en-US" sz="2000" dirty="0" err="1">
                <a:solidFill>
                  <a:srgbClr val="000000"/>
                </a:solidFill>
                <a:latin typeface="NotoSansMono-Regular_34"/>
              </a:rPr>
              <a:t>pola</a:t>
            </a:r>
            <a:r>
              <a:rPr lang="en-US" altLang="en-US" sz="2000" dirty="0">
                <a:solidFill>
                  <a:srgbClr val="000000"/>
                </a:solidFill>
                <a:latin typeface="NotoSansMono-Regular_34"/>
              </a:rPr>
              <a:t> </a:t>
            </a:r>
            <a:r>
              <a:rPr lang="en-US" altLang="en-US" sz="2000" dirty="0" err="1">
                <a:solidFill>
                  <a:srgbClr val="000000"/>
                </a:solidFill>
                <a:latin typeface="NotoSansMono-Regular_34"/>
              </a:rPr>
              <a:t>pikir</a:t>
            </a:r>
            <a:r>
              <a:rPr lang="en-US" altLang="en-US" sz="2000" dirty="0">
                <a:solidFill>
                  <a:srgbClr val="000000"/>
                </a:solidFill>
                <a:latin typeface="NotoSansMono-Regular_34"/>
              </a:rPr>
              <a:t> </a:t>
            </a:r>
            <a:r>
              <a:rPr lang="en-US" altLang="en-US" sz="2000" dirty="0" err="1">
                <a:solidFill>
                  <a:srgbClr val="000000"/>
                </a:solidFill>
                <a:latin typeface="NotoSansMono-Regular_34"/>
              </a:rPr>
              <a:t>berarti</a:t>
            </a:r>
            <a:r>
              <a:rPr lang="en-US" altLang="en-US" sz="2000" dirty="0">
                <a:solidFill>
                  <a:srgbClr val="000000"/>
                </a:solidFill>
                <a:latin typeface="NotoSansMono-Regular_34"/>
              </a:rPr>
              <a:t> juga </a:t>
            </a:r>
            <a:r>
              <a:rPr lang="en-US" altLang="en-US" sz="2000" dirty="0" err="1">
                <a:solidFill>
                  <a:srgbClr val="000000"/>
                </a:solidFill>
                <a:latin typeface="NotoSansMono-Regular_34"/>
              </a:rPr>
              <a:t>berubah</a:t>
            </a:r>
            <a:r>
              <a:rPr lang="en-US" altLang="en-US" sz="2000" dirty="0">
                <a:solidFill>
                  <a:srgbClr val="000000"/>
                </a:solidFill>
                <a:latin typeface="NotoSansMono-Regular_34"/>
              </a:rPr>
              <a:t> </a:t>
            </a:r>
            <a:r>
              <a:rPr lang="en-US" altLang="en-US" sz="2000" dirty="0" err="1">
                <a:solidFill>
                  <a:srgbClr val="000000"/>
                </a:solidFill>
                <a:latin typeface="NotoSansMono-Regular_34"/>
              </a:rPr>
              <a:t>dari</a:t>
            </a:r>
            <a:r>
              <a:rPr lang="en-US" altLang="en-US" sz="2000" dirty="0">
                <a:solidFill>
                  <a:srgbClr val="000000"/>
                </a:solidFill>
                <a:latin typeface="NotoSansMono-Regular_34"/>
              </a:rPr>
              <a:t> </a:t>
            </a:r>
            <a:r>
              <a:rPr lang="en-US" altLang="en-US" sz="2000" dirty="0" err="1">
                <a:solidFill>
                  <a:srgbClr val="000000"/>
                </a:solidFill>
                <a:latin typeface="NotoSansMono-Regular_34"/>
              </a:rPr>
              <a:t>satu</a:t>
            </a:r>
            <a:r>
              <a:rPr lang="en-US" altLang="en-US" sz="2000" dirty="0">
                <a:solidFill>
                  <a:srgbClr val="000000"/>
                </a:solidFill>
                <a:latin typeface="NotoSansMono-Regular_34"/>
              </a:rPr>
              <a:t> </a:t>
            </a:r>
            <a:r>
              <a:rPr lang="en-US" altLang="en-US" sz="2000" dirty="0" err="1">
                <a:solidFill>
                  <a:srgbClr val="000000"/>
                </a:solidFill>
                <a:latin typeface="NotoSansMono-Regular_34"/>
              </a:rPr>
              <a:t>pola</a:t>
            </a:r>
            <a:r>
              <a:rPr lang="en-US" altLang="en-US" sz="2000" dirty="0">
                <a:solidFill>
                  <a:srgbClr val="000000"/>
                </a:solidFill>
                <a:latin typeface="NotoSansMono-Regular_34"/>
              </a:rPr>
              <a:t> </a:t>
            </a:r>
            <a:r>
              <a:rPr lang="en-US" altLang="en-US" sz="2000" dirty="0" err="1">
                <a:solidFill>
                  <a:srgbClr val="000000"/>
                </a:solidFill>
                <a:latin typeface="NotoSansMono-Regular_34"/>
              </a:rPr>
              <a:t>pikir</a:t>
            </a:r>
            <a:r>
              <a:rPr lang="en-US" altLang="en-US" sz="2000" dirty="0">
                <a:solidFill>
                  <a:srgbClr val="000000"/>
                </a:solidFill>
                <a:latin typeface="NotoSansMono-Regular_34"/>
              </a:rPr>
              <a:t> </a:t>
            </a:r>
            <a:r>
              <a:rPr lang="en-US" altLang="en-US" sz="2000" dirty="0" err="1">
                <a:solidFill>
                  <a:srgbClr val="000000"/>
                </a:solidFill>
                <a:latin typeface="NotoSansMono-Regular_34"/>
              </a:rPr>
              <a:t>kepada</a:t>
            </a:r>
            <a:r>
              <a:rPr lang="en-US" altLang="en-US" sz="2000" dirty="0">
                <a:solidFill>
                  <a:srgbClr val="000000"/>
                </a:solidFill>
                <a:latin typeface="NotoSansMono-Regular_34"/>
              </a:rPr>
              <a:t> </a:t>
            </a:r>
            <a:r>
              <a:rPr lang="en-US" altLang="en-US" sz="2000" dirty="0" err="1">
                <a:solidFill>
                  <a:srgbClr val="000000"/>
                </a:solidFill>
                <a:latin typeface="NotoSansMono-Regular_34"/>
              </a:rPr>
              <a:t>pola</a:t>
            </a:r>
            <a:r>
              <a:rPr lang="en-US" altLang="en-US" sz="2000" dirty="0">
                <a:solidFill>
                  <a:srgbClr val="000000"/>
                </a:solidFill>
                <a:latin typeface="NotoSansMono-Regular_34"/>
              </a:rPr>
              <a:t> </a:t>
            </a:r>
            <a:r>
              <a:rPr lang="en-US" altLang="en-US" sz="2000" dirty="0" err="1">
                <a:solidFill>
                  <a:srgbClr val="000000"/>
                </a:solidFill>
                <a:latin typeface="NotoSansMono-Regular_34"/>
              </a:rPr>
              <a:t>pikir</a:t>
            </a:r>
            <a:r>
              <a:rPr lang="en-US" altLang="en-US" sz="2000" dirty="0">
                <a:solidFill>
                  <a:srgbClr val="000000"/>
                </a:solidFill>
                <a:latin typeface="NotoSansMono-Regular_34"/>
              </a:rPr>
              <a:t> yang lain </a:t>
            </a:r>
          </a:p>
          <a:p>
            <a:pPr marL="166688" indent="-166688" algn="l"/>
            <a:r>
              <a:rPr lang="en-US" altLang="en-US" sz="2000" dirty="0">
                <a:solidFill>
                  <a:srgbClr val="333399"/>
                </a:solidFill>
                <a:latin typeface="NotoSansMono-Regular_34"/>
              </a:rPr>
              <a:t>•</a:t>
            </a:r>
            <a:r>
              <a:rPr lang="en-US" altLang="en-US" sz="2000" dirty="0" err="1">
                <a:solidFill>
                  <a:srgbClr val="000000"/>
                </a:solidFill>
                <a:latin typeface="NotoSansMono-Regular_34"/>
              </a:rPr>
              <a:t>Perubahan</a:t>
            </a:r>
            <a:r>
              <a:rPr lang="en-US" altLang="en-US" sz="2000" dirty="0">
                <a:solidFill>
                  <a:srgbClr val="000000"/>
                </a:solidFill>
                <a:latin typeface="NotoSansMono-Regular_34"/>
              </a:rPr>
              <a:t> </a:t>
            </a:r>
            <a:r>
              <a:rPr lang="en-US" altLang="en-US" sz="2000" dirty="0" err="1">
                <a:solidFill>
                  <a:srgbClr val="000000"/>
                </a:solidFill>
                <a:latin typeface="NotoSansMono-Regular_34"/>
              </a:rPr>
              <a:t>dari</a:t>
            </a:r>
            <a:r>
              <a:rPr lang="en-US" altLang="en-US" sz="2000" dirty="0">
                <a:solidFill>
                  <a:srgbClr val="000000"/>
                </a:solidFill>
                <a:latin typeface="NotoSansMono-Regular_34"/>
              </a:rPr>
              <a:t> </a:t>
            </a:r>
            <a:r>
              <a:rPr lang="en-US" altLang="en-US" sz="2000" dirty="0" err="1">
                <a:solidFill>
                  <a:srgbClr val="000000"/>
                </a:solidFill>
                <a:latin typeface="NotoSansMono-Regular_34"/>
              </a:rPr>
              <a:t>pola</a:t>
            </a:r>
            <a:r>
              <a:rPr lang="en-US" altLang="en-US" sz="2000" dirty="0">
                <a:solidFill>
                  <a:srgbClr val="000000"/>
                </a:solidFill>
                <a:latin typeface="NotoSansMono-Regular_34"/>
              </a:rPr>
              <a:t> </a:t>
            </a:r>
            <a:r>
              <a:rPr lang="en-US" altLang="en-US" sz="2000" dirty="0" err="1">
                <a:solidFill>
                  <a:srgbClr val="000000"/>
                </a:solidFill>
                <a:latin typeface="NotoSansMono-Regular_34"/>
              </a:rPr>
              <a:t>pikir</a:t>
            </a:r>
            <a:r>
              <a:rPr lang="en-US" altLang="en-US" sz="2000" dirty="0">
                <a:solidFill>
                  <a:srgbClr val="000000"/>
                </a:solidFill>
                <a:latin typeface="NotoSansMono-Regular_34"/>
              </a:rPr>
              <a:t> </a:t>
            </a:r>
            <a:r>
              <a:rPr lang="en-US" altLang="en-US" sz="2000" dirty="0" err="1">
                <a:solidFill>
                  <a:srgbClr val="000000"/>
                </a:solidFill>
                <a:latin typeface="NotoSansMono-Regular_34"/>
              </a:rPr>
              <a:t>negatif</a:t>
            </a:r>
            <a:r>
              <a:rPr lang="en-US" altLang="en-US" sz="2000" dirty="0">
                <a:solidFill>
                  <a:srgbClr val="000000"/>
                </a:solidFill>
                <a:latin typeface="NotoSansMono-Regular_34"/>
              </a:rPr>
              <a:t> </a:t>
            </a:r>
            <a:r>
              <a:rPr lang="en-US" altLang="en-US" sz="2000" dirty="0" err="1">
                <a:solidFill>
                  <a:srgbClr val="000000"/>
                </a:solidFill>
                <a:latin typeface="NotoSansMono-Regular_34"/>
              </a:rPr>
              <a:t>ke</a:t>
            </a:r>
            <a:r>
              <a:rPr lang="en-US" altLang="en-US" sz="2000" dirty="0">
                <a:solidFill>
                  <a:srgbClr val="000000"/>
                </a:solidFill>
                <a:latin typeface="NotoSansMono-Regular_34"/>
              </a:rPr>
              <a:t> </a:t>
            </a:r>
            <a:r>
              <a:rPr lang="en-US" altLang="en-US" sz="2000" dirty="0" err="1">
                <a:solidFill>
                  <a:srgbClr val="000000"/>
                </a:solidFill>
                <a:latin typeface="NotoSansMono-Regular_34"/>
              </a:rPr>
              <a:t>pola</a:t>
            </a:r>
            <a:r>
              <a:rPr lang="en-US" altLang="en-US" sz="2000" dirty="0">
                <a:solidFill>
                  <a:srgbClr val="000000"/>
                </a:solidFill>
                <a:latin typeface="NotoSansMono-Regular_34"/>
              </a:rPr>
              <a:t> </a:t>
            </a:r>
            <a:r>
              <a:rPr lang="en-US" altLang="en-US" sz="2000" dirty="0" err="1">
                <a:solidFill>
                  <a:srgbClr val="000000"/>
                </a:solidFill>
                <a:latin typeface="NotoSansMono-Regular_34"/>
              </a:rPr>
              <a:t>pikir</a:t>
            </a:r>
            <a:r>
              <a:rPr lang="en-US" altLang="en-US" sz="2000" dirty="0">
                <a:solidFill>
                  <a:srgbClr val="000000"/>
                </a:solidFill>
                <a:latin typeface="NotoSansMono-Regular_34"/>
              </a:rPr>
              <a:t> yang </a:t>
            </a:r>
            <a:r>
              <a:rPr lang="en-US" altLang="en-US" sz="2000" dirty="0" err="1">
                <a:solidFill>
                  <a:srgbClr val="000000"/>
                </a:solidFill>
                <a:latin typeface="NotoSansMono-Regular_34"/>
              </a:rPr>
              <a:t>lebih</a:t>
            </a:r>
            <a:r>
              <a:rPr lang="en-US" altLang="en-US" sz="2000" dirty="0">
                <a:solidFill>
                  <a:srgbClr val="000000"/>
                </a:solidFill>
                <a:latin typeface="NotoSansMono-Regular_34"/>
              </a:rPr>
              <a:t> </a:t>
            </a:r>
            <a:r>
              <a:rPr lang="en-US" altLang="en-US" sz="2000" dirty="0" err="1">
                <a:solidFill>
                  <a:srgbClr val="000000"/>
                </a:solidFill>
                <a:latin typeface="NotoSansMono-Regular_34"/>
              </a:rPr>
              <a:t>positif</a:t>
            </a:r>
            <a:r>
              <a:rPr lang="en-US" altLang="en-US" sz="2000" dirty="0">
                <a:solidFill>
                  <a:srgbClr val="000000"/>
                </a:solidFill>
                <a:latin typeface="NotoSansMono-Regular_34"/>
              </a:rPr>
              <a:t>, </a:t>
            </a:r>
            <a:r>
              <a:rPr lang="en-US" altLang="en-US" sz="2000" dirty="0" err="1">
                <a:solidFill>
                  <a:srgbClr val="000000"/>
                </a:solidFill>
                <a:latin typeface="NotoSansMono-Regular_34"/>
              </a:rPr>
              <a:t>dari</a:t>
            </a:r>
            <a:r>
              <a:rPr lang="en-US" altLang="en-US" sz="2000" dirty="0">
                <a:solidFill>
                  <a:srgbClr val="000000"/>
                </a:solidFill>
                <a:latin typeface="NotoSansMono-Regular_34"/>
              </a:rPr>
              <a:t> </a:t>
            </a:r>
            <a:r>
              <a:rPr lang="en-US" altLang="en-US" sz="2000" dirty="0" err="1">
                <a:solidFill>
                  <a:srgbClr val="000000"/>
                </a:solidFill>
                <a:latin typeface="NotoSansMono-Regular_34"/>
              </a:rPr>
              <a:t>pecundang</a:t>
            </a:r>
            <a:r>
              <a:rPr lang="en-US" altLang="en-US" sz="2000" dirty="0">
                <a:solidFill>
                  <a:srgbClr val="000000"/>
                </a:solidFill>
                <a:latin typeface="NotoSansMono-Regular_34"/>
              </a:rPr>
              <a:t> </a:t>
            </a:r>
            <a:r>
              <a:rPr lang="en-US" altLang="en-US" sz="2000" dirty="0" err="1">
                <a:solidFill>
                  <a:srgbClr val="000000"/>
                </a:solidFill>
                <a:latin typeface="NotoSansMono-Regular_34"/>
              </a:rPr>
              <a:t>menjadi</a:t>
            </a:r>
            <a:r>
              <a:rPr lang="en-US" altLang="en-US" sz="2000" dirty="0">
                <a:solidFill>
                  <a:srgbClr val="000000"/>
                </a:solidFill>
                <a:latin typeface="NotoSansMono-Regular_34"/>
              </a:rPr>
              <a:t> </a:t>
            </a:r>
            <a:r>
              <a:rPr lang="en-US" altLang="en-US" sz="2000" dirty="0" err="1">
                <a:solidFill>
                  <a:srgbClr val="000000"/>
                </a:solidFill>
                <a:latin typeface="NotoSansMono-Regular_34"/>
              </a:rPr>
              <a:t>pemenang</a:t>
            </a:r>
            <a:r>
              <a:rPr lang="en-US" altLang="en-US" sz="2000" dirty="0">
                <a:solidFill>
                  <a:srgbClr val="000000"/>
                </a:solidFill>
                <a:latin typeface="NotoSansMono-Regular_34"/>
              </a:rPr>
              <a:t>, </a:t>
            </a:r>
            <a:r>
              <a:rPr lang="en-US" altLang="en-US" sz="2000" dirty="0" err="1">
                <a:solidFill>
                  <a:srgbClr val="000000"/>
                </a:solidFill>
                <a:latin typeface="NotoSansMono-Regular_34"/>
              </a:rPr>
              <a:t>dari</a:t>
            </a:r>
            <a:r>
              <a:rPr lang="en-US" altLang="en-US" sz="2000" dirty="0">
                <a:solidFill>
                  <a:srgbClr val="000000"/>
                </a:solidFill>
                <a:latin typeface="NotoSansMono-Regular_34"/>
              </a:rPr>
              <a:t> </a:t>
            </a:r>
            <a:r>
              <a:rPr lang="en-US" altLang="en-US" sz="2000" dirty="0" err="1">
                <a:solidFill>
                  <a:srgbClr val="000000"/>
                </a:solidFill>
                <a:latin typeface="NotoSansMono-Regular_34"/>
              </a:rPr>
              <a:t>pola</a:t>
            </a:r>
            <a:r>
              <a:rPr lang="en-US" altLang="en-US" sz="2000" dirty="0">
                <a:solidFill>
                  <a:srgbClr val="000000"/>
                </a:solidFill>
                <a:latin typeface="NotoSansMono-Regular_34"/>
              </a:rPr>
              <a:t> </a:t>
            </a:r>
            <a:r>
              <a:rPr lang="en-US" altLang="en-US" sz="2000" dirty="0" err="1">
                <a:solidFill>
                  <a:srgbClr val="000000"/>
                </a:solidFill>
                <a:latin typeface="NotoSansMono-Regular_34"/>
              </a:rPr>
              <a:t>pikir</a:t>
            </a:r>
            <a:r>
              <a:rPr lang="en-US" altLang="en-US" sz="2000" dirty="0">
                <a:solidFill>
                  <a:srgbClr val="000000"/>
                </a:solidFill>
                <a:latin typeface="NotoSansMono-Regular_34"/>
              </a:rPr>
              <a:t> statis </a:t>
            </a:r>
            <a:r>
              <a:rPr lang="en-US" altLang="en-US" sz="2000" dirty="0" err="1">
                <a:solidFill>
                  <a:srgbClr val="000000"/>
                </a:solidFill>
                <a:latin typeface="NotoSansMono-Regular_34"/>
              </a:rPr>
              <a:t>menjadi</a:t>
            </a:r>
            <a:r>
              <a:rPr lang="en-US" altLang="en-US" sz="2000" dirty="0">
                <a:solidFill>
                  <a:srgbClr val="000000"/>
                </a:solidFill>
                <a:latin typeface="NotoSansMono-Regular_34"/>
              </a:rPr>
              <a:t> </a:t>
            </a:r>
            <a:r>
              <a:rPr lang="en-US" altLang="en-US" sz="2000" dirty="0" err="1">
                <a:solidFill>
                  <a:srgbClr val="000000"/>
                </a:solidFill>
                <a:latin typeface="NotoSansMono-Regular_34"/>
              </a:rPr>
              <a:t>kreatif</a:t>
            </a:r>
            <a:r>
              <a:rPr lang="en-US" altLang="en-US" sz="2000" dirty="0">
                <a:solidFill>
                  <a:srgbClr val="000000"/>
                </a:solidFill>
                <a:latin typeface="NotoSansMono-Regular_34"/>
              </a:rPr>
              <a:t>, </a:t>
            </a:r>
            <a:r>
              <a:rPr lang="en-US" altLang="en-US" sz="2000" dirty="0" err="1">
                <a:solidFill>
                  <a:srgbClr val="000000"/>
                </a:solidFill>
                <a:latin typeface="NotoSansMono-Regular_34"/>
              </a:rPr>
              <a:t>dari</a:t>
            </a:r>
            <a:r>
              <a:rPr lang="en-US" altLang="en-US" sz="2000" dirty="0">
                <a:solidFill>
                  <a:srgbClr val="000000"/>
                </a:solidFill>
                <a:latin typeface="NotoSansMono-Regular_34"/>
              </a:rPr>
              <a:t> </a:t>
            </a:r>
            <a:r>
              <a:rPr lang="en-US" altLang="en-US" sz="2000" dirty="0" err="1">
                <a:solidFill>
                  <a:srgbClr val="000000"/>
                </a:solidFill>
                <a:latin typeface="NotoSansMono-Regular_34"/>
              </a:rPr>
              <a:t>konsumtif</a:t>
            </a:r>
            <a:r>
              <a:rPr lang="en-US" altLang="en-US" sz="2000" dirty="0">
                <a:solidFill>
                  <a:srgbClr val="000000"/>
                </a:solidFill>
                <a:latin typeface="NotoSansMono-Regular_34"/>
              </a:rPr>
              <a:t> </a:t>
            </a:r>
            <a:r>
              <a:rPr lang="en-US" altLang="en-US" sz="2000" dirty="0" err="1">
                <a:solidFill>
                  <a:srgbClr val="000000"/>
                </a:solidFill>
                <a:latin typeface="NotoSansMono-Regular_34"/>
              </a:rPr>
              <a:t>menjadi</a:t>
            </a:r>
            <a:r>
              <a:rPr lang="en-US" altLang="en-US" sz="2000" dirty="0">
                <a:solidFill>
                  <a:srgbClr val="000000"/>
                </a:solidFill>
                <a:latin typeface="NotoSansMono-Regular_34"/>
              </a:rPr>
              <a:t> </a:t>
            </a:r>
            <a:r>
              <a:rPr lang="en-US" altLang="en-US" sz="2000" dirty="0" err="1">
                <a:solidFill>
                  <a:srgbClr val="000000"/>
                </a:solidFill>
                <a:latin typeface="NotoSansMono-Regular_34"/>
              </a:rPr>
              <a:t>produktif</a:t>
            </a:r>
            <a:r>
              <a:rPr lang="en-US" altLang="en-US" sz="2000" dirty="0">
                <a:solidFill>
                  <a:srgbClr val="000000"/>
                </a:solidFill>
                <a:latin typeface="NotoSansMono-Regular_34"/>
              </a:rPr>
              <a:t>, dan </a:t>
            </a:r>
            <a:r>
              <a:rPr lang="en-US" altLang="en-US" sz="2000" dirty="0" err="1">
                <a:solidFill>
                  <a:srgbClr val="000000"/>
                </a:solidFill>
                <a:latin typeface="NotoSansMono-Regular_34"/>
              </a:rPr>
              <a:t>berubah</a:t>
            </a:r>
            <a:r>
              <a:rPr lang="en-US" altLang="en-US" sz="2000" dirty="0">
                <a:solidFill>
                  <a:srgbClr val="000000"/>
                </a:solidFill>
                <a:latin typeface="NotoSansMono-Regular_34"/>
              </a:rPr>
              <a:t> </a:t>
            </a:r>
            <a:r>
              <a:rPr lang="en-US" altLang="en-US" sz="2000" dirty="0" err="1">
                <a:solidFill>
                  <a:srgbClr val="000000"/>
                </a:solidFill>
                <a:latin typeface="NotoSansMono-Regular_34"/>
              </a:rPr>
              <a:t>dari</a:t>
            </a:r>
            <a:r>
              <a:rPr lang="en-US" altLang="en-US" sz="2000" dirty="0">
                <a:solidFill>
                  <a:srgbClr val="000000"/>
                </a:solidFill>
                <a:latin typeface="NotoSansMono-Regular_34"/>
              </a:rPr>
              <a:t> </a:t>
            </a:r>
            <a:r>
              <a:rPr lang="en-US" altLang="en-US" sz="2000" dirty="0" err="1">
                <a:solidFill>
                  <a:srgbClr val="000000"/>
                </a:solidFill>
                <a:latin typeface="NotoSansMono-Regular_34"/>
              </a:rPr>
              <a:t>pola</a:t>
            </a:r>
            <a:r>
              <a:rPr lang="en-US" altLang="en-US" sz="2000" dirty="0">
                <a:solidFill>
                  <a:srgbClr val="000000"/>
                </a:solidFill>
                <a:latin typeface="NotoSansMono-Regular_34"/>
              </a:rPr>
              <a:t> </a:t>
            </a:r>
            <a:r>
              <a:rPr lang="en-US" altLang="en-US" sz="2000" dirty="0" err="1">
                <a:solidFill>
                  <a:srgbClr val="000000"/>
                </a:solidFill>
                <a:latin typeface="NotoSansMono-Regular_34"/>
              </a:rPr>
              <a:t>pikir</a:t>
            </a:r>
            <a:r>
              <a:rPr lang="en-US" altLang="en-US" sz="2000" dirty="0">
                <a:solidFill>
                  <a:srgbClr val="000000"/>
                </a:solidFill>
                <a:latin typeface="NotoSansMono-Regular_34"/>
              </a:rPr>
              <a:t> </a:t>
            </a:r>
            <a:r>
              <a:rPr lang="en-US" altLang="en-US" sz="2000" dirty="0" err="1">
                <a:solidFill>
                  <a:srgbClr val="000000"/>
                </a:solidFill>
                <a:latin typeface="NotoSansMono-Regular_34"/>
              </a:rPr>
              <a:t>pekerja</a:t>
            </a:r>
            <a:r>
              <a:rPr lang="en-US" altLang="en-US" sz="2000" dirty="0">
                <a:solidFill>
                  <a:srgbClr val="000000"/>
                </a:solidFill>
                <a:latin typeface="NotoSansMono-Regular_34"/>
              </a:rPr>
              <a:t> </a:t>
            </a:r>
            <a:r>
              <a:rPr lang="en-US" altLang="en-US" sz="2000" dirty="0" err="1">
                <a:solidFill>
                  <a:srgbClr val="000000"/>
                </a:solidFill>
                <a:latin typeface="NotoSansMono-Regular_34"/>
              </a:rPr>
              <a:t>menjadi</a:t>
            </a:r>
            <a:r>
              <a:rPr lang="en-US" altLang="en-US" sz="2000" dirty="0">
                <a:solidFill>
                  <a:srgbClr val="000000"/>
                </a:solidFill>
                <a:latin typeface="NotoSansMono-Regular_34"/>
              </a:rPr>
              <a:t> entrepreneur </a:t>
            </a:r>
            <a:endParaRPr lang="en-US" altLang="en-US" sz="2000" dirty="0"/>
          </a:p>
        </p:txBody>
      </p:sp>
      <p:pic>
        <p:nvPicPr>
          <p:cNvPr id="1026" name="Picture 2" descr="Mindset, Oleh Saad Muchtar">
            <a:extLst>
              <a:ext uri="{FF2B5EF4-FFF2-40B4-BE49-F238E27FC236}">
                <a16:creationId xmlns:a16="http://schemas.microsoft.com/office/drawing/2014/main" id="{B6AC0D0B-0D4D-DBFA-1B16-BCB09B104E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0321" y="1046480"/>
            <a:ext cx="5739904" cy="56335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Content Placeholder 2">
            <a:extLst>
              <a:ext uri="{FF2B5EF4-FFF2-40B4-BE49-F238E27FC236}">
                <a16:creationId xmlns:a16="http://schemas.microsoft.com/office/drawing/2014/main" id="{1D71149B-6C21-BC05-1CB8-CA07F39E26F4}"/>
              </a:ext>
            </a:extLst>
          </p:cNvPr>
          <p:cNvSpPr>
            <a:spLocks noGrp="1"/>
          </p:cNvSpPr>
          <p:nvPr>
            <p:ph idx="1"/>
          </p:nvPr>
        </p:nvSpPr>
        <p:spPr>
          <a:xfrm>
            <a:off x="289930" y="1313291"/>
            <a:ext cx="10905893" cy="5399043"/>
          </a:xfrm>
        </p:spPr>
        <p:txBody>
          <a:bodyPr>
            <a:normAutofit fontScale="85000" lnSpcReduction="10000"/>
          </a:bodyPr>
          <a:lstStyle/>
          <a:p>
            <a:pPr algn="ctr" eaLnBrk="1" hangingPunct="1">
              <a:spcBef>
                <a:spcPct val="0"/>
              </a:spcBef>
            </a:pPr>
            <a:r>
              <a:rPr lang="en-US" altLang="en-US" sz="3200" b="1" dirty="0">
                <a:solidFill>
                  <a:schemeClr val="accent2"/>
                </a:solidFill>
              </a:rPr>
              <a:t>POLA PIKIR YANG BERUBAH BERARTI MENGUBAH PIKIRAN DIRI KITA SENDIRI DALAM MEMAHAMI SITUASI-SITUASI LINGKUNGAN.</a:t>
            </a:r>
          </a:p>
          <a:p>
            <a:pPr algn="ctr" eaLnBrk="1" hangingPunct="1">
              <a:lnSpc>
                <a:spcPct val="200000"/>
              </a:lnSpc>
              <a:buFont typeface="Wingdings 3" panose="05040102010807070707" pitchFamily="18" charset="2"/>
              <a:buNone/>
            </a:pPr>
            <a:r>
              <a:rPr lang="en-US" altLang="en-US" sz="3200" b="1" dirty="0"/>
              <a:t>                       </a:t>
            </a:r>
          </a:p>
          <a:p>
            <a:pPr algn="ctr" eaLnBrk="1" hangingPunct="1">
              <a:lnSpc>
                <a:spcPct val="200000"/>
              </a:lnSpc>
              <a:buFont typeface="Wingdings 3" panose="05040102010807070707" pitchFamily="18" charset="2"/>
              <a:buNone/>
            </a:pPr>
            <a:r>
              <a:rPr lang="en-US" altLang="en-US" sz="3200" b="1" dirty="0"/>
              <a:t>                                   </a:t>
            </a:r>
          </a:p>
          <a:p>
            <a:pPr algn="ctr" eaLnBrk="1" hangingPunct="1">
              <a:lnSpc>
                <a:spcPct val="200000"/>
              </a:lnSpc>
              <a:buFont typeface="Wingdings 3" panose="05040102010807070707" pitchFamily="18" charset="2"/>
              <a:buNone/>
            </a:pPr>
            <a:r>
              <a:rPr lang="en-US" altLang="en-US" sz="3200" b="1" dirty="0"/>
              <a:t>                                         </a:t>
            </a:r>
          </a:p>
          <a:p>
            <a:pPr algn="ctr" eaLnBrk="1" hangingPunct="1">
              <a:lnSpc>
                <a:spcPct val="200000"/>
              </a:lnSpc>
              <a:buFont typeface="Wingdings 3" panose="05040102010807070707" pitchFamily="18" charset="2"/>
              <a:buNone/>
            </a:pPr>
            <a:r>
              <a:rPr lang="en-US" altLang="en-US" sz="3200" b="1" dirty="0"/>
              <a:t>                                        </a:t>
            </a:r>
          </a:p>
          <a:p>
            <a:pPr algn="ctr" eaLnBrk="1" hangingPunct="1">
              <a:lnSpc>
                <a:spcPct val="200000"/>
              </a:lnSpc>
              <a:buFont typeface="Wingdings 3" panose="05040102010807070707" pitchFamily="18" charset="2"/>
              <a:buNone/>
            </a:pPr>
            <a:r>
              <a:rPr lang="en-US" altLang="en-US" sz="3200" b="1" dirty="0"/>
              <a:t>                                    </a:t>
            </a:r>
          </a:p>
          <a:p>
            <a:pPr algn="ctr" eaLnBrk="1" hangingPunct="1">
              <a:lnSpc>
                <a:spcPct val="200000"/>
              </a:lnSpc>
              <a:buFont typeface="Wingdings 3" panose="05040102010807070707" pitchFamily="18" charset="2"/>
              <a:buNone/>
            </a:pPr>
            <a:endParaRPr lang="en-US" altLang="en-US" sz="1600" b="1" dirty="0"/>
          </a:p>
        </p:txBody>
      </p:sp>
      <p:sp>
        <p:nvSpPr>
          <p:cNvPr id="2" name="Title 1">
            <a:extLst>
              <a:ext uri="{FF2B5EF4-FFF2-40B4-BE49-F238E27FC236}">
                <a16:creationId xmlns:a16="http://schemas.microsoft.com/office/drawing/2014/main" id="{CA5EF410-7B08-5451-4EC9-9CD02C01E21D}"/>
              </a:ext>
            </a:extLst>
          </p:cNvPr>
          <p:cNvSpPr>
            <a:spLocks noGrp="1"/>
          </p:cNvSpPr>
          <p:nvPr>
            <p:ph type="title"/>
          </p:nvPr>
        </p:nvSpPr>
        <p:spPr>
          <a:xfrm>
            <a:off x="2057399" y="437372"/>
            <a:ext cx="8229600" cy="914400"/>
          </a:xfrm>
        </p:spPr>
        <p:txBody>
          <a:bodyPr/>
          <a:lstStyle/>
          <a:p>
            <a:pPr>
              <a:defRPr/>
            </a:pPr>
            <a:r>
              <a:rPr lang="en-US" dirty="0">
                <a:solidFill>
                  <a:srgbClr val="FFC000"/>
                </a:solidFill>
                <a:latin typeface="Bauhaus 93" pitchFamily="82" charset="0"/>
              </a:rPr>
              <a:t>MENGUBAH POLA PIKIR</a:t>
            </a:r>
          </a:p>
        </p:txBody>
      </p:sp>
      <p:sp>
        <p:nvSpPr>
          <p:cNvPr id="4" name="Right Arrow 3">
            <a:extLst>
              <a:ext uri="{FF2B5EF4-FFF2-40B4-BE49-F238E27FC236}">
                <a16:creationId xmlns:a16="http://schemas.microsoft.com/office/drawing/2014/main" id="{93B69543-302C-AD40-C2B4-6DEE046DD0AD}"/>
              </a:ext>
            </a:extLst>
          </p:cNvPr>
          <p:cNvSpPr/>
          <p:nvPr/>
        </p:nvSpPr>
        <p:spPr>
          <a:xfrm>
            <a:off x="4663453" y="2559518"/>
            <a:ext cx="3017491" cy="38611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TextBox 2">
            <a:extLst>
              <a:ext uri="{FF2B5EF4-FFF2-40B4-BE49-F238E27FC236}">
                <a16:creationId xmlns:a16="http://schemas.microsoft.com/office/drawing/2014/main" id="{3DA51624-7CB3-7D7B-D84A-17F4B28C2D17}"/>
              </a:ext>
            </a:extLst>
          </p:cNvPr>
          <p:cNvSpPr txBox="1"/>
          <p:nvPr/>
        </p:nvSpPr>
        <p:spPr>
          <a:xfrm>
            <a:off x="911843" y="2227691"/>
            <a:ext cx="3751610" cy="4386457"/>
          </a:xfrm>
          <a:prstGeom prst="rect">
            <a:avLst/>
          </a:prstGeom>
          <a:solidFill>
            <a:schemeClr val="accent1">
              <a:lumMod val="20000"/>
              <a:lumOff val="80000"/>
            </a:schemeClr>
          </a:solidFill>
          <a:ln>
            <a:solidFill>
              <a:schemeClr val="accent1"/>
            </a:solidFill>
          </a:ln>
        </p:spPr>
        <p:txBody>
          <a:bodyPr wrap="square" rtlCol="0">
            <a:spAutoFit/>
          </a:bodyPr>
          <a:lstStyle/>
          <a:p>
            <a:pPr algn="r" eaLnBrk="1" hangingPunct="1">
              <a:buFont typeface="Wingdings 3" panose="05040102010807070707" pitchFamily="18" charset="2"/>
              <a:buNone/>
            </a:pPr>
            <a:r>
              <a:rPr lang="en-US" altLang="en-US" sz="3200" b="1" dirty="0"/>
              <a:t>POLA PIKIR NEGATIF</a:t>
            </a:r>
          </a:p>
          <a:p>
            <a:pPr algn="r" eaLnBrk="1" hangingPunct="1">
              <a:lnSpc>
                <a:spcPct val="200000"/>
              </a:lnSpc>
              <a:buFont typeface="Wingdings 3" panose="05040102010807070707" pitchFamily="18" charset="2"/>
              <a:buNone/>
            </a:pPr>
            <a:r>
              <a:rPr lang="en-US" altLang="en-US" sz="3200" b="1" dirty="0"/>
              <a:t>PECUNDANG</a:t>
            </a:r>
          </a:p>
          <a:p>
            <a:pPr algn="r" eaLnBrk="1" hangingPunct="1">
              <a:lnSpc>
                <a:spcPct val="200000"/>
              </a:lnSpc>
              <a:buFont typeface="Wingdings 3" panose="05040102010807070707" pitchFamily="18" charset="2"/>
              <a:buNone/>
            </a:pPr>
            <a:r>
              <a:rPr lang="en-US" altLang="en-US" sz="3200" b="1" dirty="0"/>
              <a:t>STATIS</a:t>
            </a:r>
          </a:p>
          <a:p>
            <a:pPr algn="r" eaLnBrk="1" hangingPunct="1">
              <a:lnSpc>
                <a:spcPct val="200000"/>
              </a:lnSpc>
              <a:buFont typeface="Wingdings 3" panose="05040102010807070707" pitchFamily="18" charset="2"/>
              <a:buNone/>
            </a:pPr>
            <a:r>
              <a:rPr lang="en-US" altLang="en-US" sz="3200" b="1" dirty="0"/>
              <a:t>KONSUMTIF</a:t>
            </a:r>
          </a:p>
          <a:p>
            <a:pPr algn="r" eaLnBrk="1" hangingPunct="1">
              <a:lnSpc>
                <a:spcPct val="200000"/>
              </a:lnSpc>
              <a:buFont typeface="Wingdings 3" panose="05040102010807070707" pitchFamily="18" charset="2"/>
              <a:buNone/>
            </a:pPr>
            <a:r>
              <a:rPr lang="en-US" altLang="en-US" sz="3200" b="1" dirty="0"/>
              <a:t>POLA PIKIR P</a:t>
            </a:r>
            <a:r>
              <a:rPr lang="en-US" altLang="en-US" sz="2800" b="1" dirty="0"/>
              <a:t>EKERJA</a:t>
            </a:r>
            <a:endParaRPr lang="en-US" sz="2800" dirty="0"/>
          </a:p>
        </p:txBody>
      </p:sp>
      <p:sp>
        <p:nvSpPr>
          <p:cNvPr id="10" name="TextBox 9">
            <a:extLst>
              <a:ext uri="{FF2B5EF4-FFF2-40B4-BE49-F238E27FC236}">
                <a16:creationId xmlns:a16="http://schemas.microsoft.com/office/drawing/2014/main" id="{F0CF64CD-D330-9F3F-0CB1-340768369364}"/>
              </a:ext>
            </a:extLst>
          </p:cNvPr>
          <p:cNvSpPr txBox="1"/>
          <p:nvPr/>
        </p:nvSpPr>
        <p:spPr>
          <a:xfrm>
            <a:off x="7680944" y="2158761"/>
            <a:ext cx="3178409" cy="4524315"/>
          </a:xfrm>
          <a:prstGeom prst="rect">
            <a:avLst/>
          </a:prstGeom>
          <a:solidFill>
            <a:schemeClr val="accent1">
              <a:lumMod val="20000"/>
              <a:lumOff val="80000"/>
            </a:schemeClr>
          </a:solidFill>
          <a:ln>
            <a:solidFill>
              <a:srgbClr val="0070C0"/>
            </a:solidFill>
          </a:ln>
        </p:spPr>
        <p:txBody>
          <a:bodyPr wrap="square" rtlCol="0">
            <a:spAutoFit/>
          </a:bodyPr>
          <a:lstStyle/>
          <a:p>
            <a:r>
              <a:rPr lang="en-US" altLang="en-US" sz="3200" b="1" dirty="0"/>
              <a:t>POSITIF</a:t>
            </a:r>
          </a:p>
          <a:p>
            <a:endParaRPr lang="en-US" altLang="en-US" sz="3200" b="1" dirty="0"/>
          </a:p>
          <a:p>
            <a:r>
              <a:rPr lang="en-US" altLang="en-US" sz="3200" b="1" dirty="0"/>
              <a:t>PEMENANG</a:t>
            </a:r>
          </a:p>
          <a:p>
            <a:endParaRPr lang="en-US" altLang="en-US" sz="3200" b="1" dirty="0"/>
          </a:p>
          <a:p>
            <a:r>
              <a:rPr lang="en-US" altLang="en-US" sz="3200" b="1" dirty="0"/>
              <a:t>KREATIF</a:t>
            </a:r>
          </a:p>
          <a:p>
            <a:endParaRPr lang="en-US" altLang="en-US" sz="3200" b="1" dirty="0"/>
          </a:p>
          <a:p>
            <a:r>
              <a:rPr lang="en-US" altLang="en-US" sz="3200" b="1" dirty="0"/>
              <a:t>PRODUKTIF</a:t>
            </a:r>
          </a:p>
          <a:p>
            <a:endParaRPr lang="en-US" altLang="en-US" sz="3200" b="1" dirty="0"/>
          </a:p>
          <a:p>
            <a:r>
              <a:rPr lang="en-US" altLang="en-US" sz="3200" b="1" dirty="0"/>
              <a:t>ENTERPREUNEUR</a:t>
            </a:r>
            <a:endParaRPr lang="en-US"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Content Placeholder 4">
            <a:extLst>
              <a:ext uri="{FF2B5EF4-FFF2-40B4-BE49-F238E27FC236}">
                <a16:creationId xmlns:a16="http://schemas.microsoft.com/office/drawing/2014/main" id="{8BC353ED-E304-A2AB-E2C1-A209BB64CF6F}"/>
              </a:ext>
            </a:extLst>
          </p:cNvPr>
          <p:cNvSpPr>
            <a:spLocks noGrp="1" noChangeArrowheads="1"/>
          </p:cNvSpPr>
          <p:nvPr>
            <p:ph idx="4294967295"/>
          </p:nvPr>
        </p:nvSpPr>
        <p:spPr>
          <a:xfrm>
            <a:off x="1981200" y="490655"/>
            <a:ext cx="8229600" cy="5964122"/>
          </a:xfrm>
        </p:spPr>
        <p:txBody>
          <a:bodyPr vert="horz" lIns="91440" tIns="45720" rIns="91440" bIns="45720" rtlCol="0">
            <a:normAutofit/>
          </a:bodyPr>
          <a:lstStyle/>
          <a:p>
            <a:pPr algn="ctr" eaLnBrk="1" hangingPunct="1">
              <a:buFontTx/>
              <a:buNone/>
            </a:pPr>
            <a:r>
              <a:rPr lang="en-US" altLang="en-US" sz="1900" dirty="0"/>
              <a:t> 	</a:t>
            </a:r>
            <a:r>
              <a:rPr lang="id-ID" altLang="en-US" dirty="0"/>
              <a:t>Perubahan adalah hal yang biasa dalam kehidupan, kita sehari-hari menyaksikan bentuk-bentuk perubahan. Dalam dunia usaha produk-produk baru muncul menggantikan produk lama</a:t>
            </a:r>
            <a:r>
              <a:rPr lang="en-US" altLang="en-US" sz="2400" dirty="0"/>
              <a:t>.</a:t>
            </a:r>
          </a:p>
          <a:p>
            <a:pPr algn="ctr" eaLnBrk="1" hangingPunct="1">
              <a:buFontTx/>
              <a:buNone/>
            </a:pPr>
            <a:r>
              <a:rPr lang="id-ID" altLang="en-US" sz="2400" dirty="0"/>
              <a:t>Contohnya : </a:t>
            </a:r>
          </a:p>
          <a:p>
            <a:pPr algn="just" eaLnBrk="1" hangingPunct="1">
              <a:buFontTx/>
              <a:buNone/>
            </a:pPr>
            <a:r>
              <a:rPr lang="id-ID" altLang="en-US" sz="2400" dirty="0"/>
              <a:t>     Nokia 3210                                  </a:t>
            </a:r>
            <a:r>
              <a:rPr lang="en-US" altLang="en-US" sz="2400" dirty="0"/>
              <a:t>                                 </a:t>
            </a:r>
            <a:r>
              <a:rPr lang="id-ID" altLang="en-US" sz="2400" dirty="0"/>
              <a:t>  Nokia X6</a:t>
            </a:r>
          </a:p>
          <a:p>
            <a:pPr algn="just" eaLnBrk="1" hangingPunct="1">
              <a:buFontTx/>
              <a:buNone/>
            </a:pPr>
            <a:endParaRPr lang="en-US" altLang="en-US" sz="2400" dirty="0"/>
          </a:p>
        </p:txBody>
      </p:sp>
      <p:pic>
        <p:nvPicPr>
          <p:cNvPr id="48131" name="Picture 1">
            <a:extLst>
              <a:ext uri="{FF2B5EF4-FFF2-40B4-BE49-F238E27FC236}">
                <a16:creationId xmlns:a16="http://schemas.microsoft.com/office/drawing/2014/main" id="{9847E5F2-1895-6649-4BC8-1A39F93150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205" y="3212480"/>
            <a:ext cx="2442348" cy="332863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 name="Right Arrow 8">
            <a:extLst>
              <a:ext uri="{FF2B5EF4-FFF2-40B4-BE49-F238E27FC236}">
                <a16:creationId xmlns:a16="http://schemas.microsoft.com/office/drawing/2014/main" id="{870A1856-E2A2-7741-35E6-F05AC0EA271A}"/>
              </a:ext>
            </a:extLst>
          </p:cNvPr>
          <p:cNvSpPr/>
          <p:nvPr/>
        </p:nvSpPr>
        <p:spPr>
          <a:xfrm>
            <a:off x="5181599" y="2938346"/>
            <a:ext cx="2601951" cy="3919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2"/>
              </a:solidFill>
              <a:latin typeface="Georgia" pitchFamily="18" charset="0"/>
            </a:endParaRPr>
          </a:p>
        </p:txBody>
      </p:sp>
      <p:pic>
        <p:nvPicPr>
          <p:cNvPr id="48133" name="Picture 4">
            <a:extLst>
              <a:ext uri="{FF2B5EF4-FFF2-40B4-BE49-F238E27FC236}">
                <a16:creationId xmlns:a16="http://schemas.microsoft.com/office/drawing/2014/main" id="{87DF8713-BD05-D058-FCBF-F3198CC85D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1379" y="3212480"/>
            <a:ext cx="3453626" cy="319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2">
            <a:extLst>
              <a:ext uri="{FF2B5EF4-FFF2-40B4-BE49-F238E27FC236}">
                <a16:creationId xmlns:a16="http://schemas.microsoft.com/office/drawing/2014/main" id="{B110A457-6B0B-C987-D27A-024E4C733C33}"/>
              </a:ext>
            </a:extLst>
          </p:cNvPr>
          <p:cNvSpPr txBox="1">
            <a:spLocks noChangeArrowheads="1"/>
          </p:cNvSpPr>
          <p:nvPr/>
        </p:nvSpPr>
        <p:spPr bwMode="auto">
          <a:xfrm>
            <a:off x="1784196" y="1135565"/>
            <a:ext cx="8999034"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dirty="0" err="1">
                <a:latin typeface="Open Sans" panose="020B0606030504020204" pitchFamily="34" charset="0"/>
              </a:rPr>
              <a:t>Berpikir</a:t>
            </a:r>
            <a:r>
              <a:rPr lang="en-US" altLang="en-US" sz="3200" dirty="0">
                <a:latin typeface="Open Sans" panose="020B0606030504020204" pitchFamily="34" charset="0"/>
              </a:rPr>
              <a:t> </a:t>
            </a:r>
            <a:r>
              <a:rPr lang="en-US" altLang="en-US" sz="3200" dirty="0" err="1">
                <a:latin typeface="Open Sans" panose="020B0606030504020204" pitchFamily="34" charset="0"/>
              </a:rPr>
              <a:t>perubahan</a:t>
            </a:r>
            <a:r>
              <a:rPr lang="en-US" altLang="en-US" sz="3200" dirty="0">
                <a:latin typeface="Open Sans" panose="020B0606030504020204" pitchFamily="34" charset="0"/>
              </a:rPr>
              <a:t> </a:t>
            </a:r>
            <a:r>
              <a:rPr lang="en-US" altLang="en-US" sz="3200" dirty="0" err="1">
                <a:latin typeface="Open Sans" panose="020B0606030504020204" pitchFamily="34" charset="0"/>
              </a:rPr>
              <a:t>adalah</a:t>
            </a:r>
            <a:r>
              <a:rPr lang="en-US" altLang="en-US" sz="3200" dirty="0">
                <a:latin typeface="Open Sans" panose="020B0606030504020204" pitchFamily="34" charset="0"/>
              </a:rPr>
              <a:t> </a:t>
            </a:r>
            <a:r>
              <a:rPr lang="en-US" altLang="en-US" sz="3200" dirty="0" err="1">
                <a:latin typeface="Open Sans" panose="020B0606030504020204" pitchFamily="34" charset="0"/>
              </a:rPr>
              <a:t>berpikir</a:t>
            </a:r>
            <a:r>
              <a:rPr lang="en-US" altLang="en-US" sz="3200" dirty="0">
                <a:latin typeface="Open Sans" panose="020B0606030504020204" pitchFamily="34" charset="0"/>
              </a:rPr>
              <a:t> </a:t>
            </a:r>
            <a:r>
              <a:rPr lang="en-US" altLang="en-US" sz="3200" dirty="0" err="1">
                <a:latin typeface="Open Sans" panose="020B0606030504020204" pitchFamily="34" charset="0"/>
              </a:rPr>
              <a:t>inovasi</a:t>
            </a:r>
            <a:r>
              <a:rPr lang="en-US" altLang="en-US" sz="3200" dirty="0">
                <a:latin typeface="Open Sans" panose="020B0606030504020204" pitchFamily="34" charset="0"/>
              </a:rPr>
              <a:t> dan </a:t>
            </a:r>
            <a:r>
              <a:rPr lang="en-US" altLang="en-US" sz="3200" dirty="0" err="1">
                <a:latin typeface="Open Sans" panose="020B0606030504020204" pitchFamily="34" charset="0"/>
              </a:rPr>
              <a:t>mencoba</a:t>
            </a:r>
            <a:r>
              <a:rPr lang="en-US" altLang="en-US" sz="3200" dirty="0">
                <a:latin typeface="Open Sans" panose="020B0606030504020204" pitchFamily="34" charset="0"/>
              </a:rPr>
              <a:t> </a:t>
            </a:r>
            <a:r>
              <a:rPr lang="en-US" altLang="en-US" sz="3200" dirty="0" err="1">
                <a:latin typeface="Open Sans" panose="020B0606030504020204" pitchFamily="34" charset="0"/>
              </a:rPr>
              <a:t>hal</a:t>
            </a:r>
            <a:r>
              <a:rPr lang="en-US" altLang="en-US" sz="3200" dirty="0">
                <a:latin typeface="Open Sans" panose="020B0606030504020204" pitchFamily="34" charset="0"/>
              </a:rPr>
              <a:t> </a:t>
            </a:r>
            <a:r>
              <a:rPr lang="en-US" altLang="en-US" sz="3200" dirty="0" err="1">
                <a:latin typeface="Open Sans" panose="020B0606030504020204" pitchFamily="34" charset="0"/>
              </a:rPr>
              <a:t>baru</a:t>
            </a:r>
            <a:r>
              <a:rPr lang="en-US" altLang="en-US" sz="3200" dirty="0">
                <a:latin typeface="Open Sans" panose="020B0606030504020204" pitchFamily="34" charset="0"/>
              </a:rPr>
              <a:t>, </a:t>
            </a:r>
            <a:r>
              <a:rPr lang="en-US" altLang="en-US" sz="3200" dirty="0" err="1">
                <a:latin typeface="Open Sans" panose="020B0606030504020204" pitchFamily="34" charset="0"/>
              </a:rPr>
              <a:t>untuk</a:t>
            </a:r>
            <a:r>
              <a:rPr lang="en-US" altLang="en-US" sz="3200" dirty="0">
                <a:latin typeface="Open Sans" panose="020B0606030504020204" pitchFamily="34" charset="0"/>
              </a:rPr>
              <a:t> </a:t>
            </a:r>
            <a:r>
              <a:rPr lang="en-US" altLang="en-US" sz="3200" dirty="0" err="1">
                <a:latin typeface="Open Sans" panose="020B0606030504020204" pitchFamily="34" charset="0"/>
              </a:rPr>
              <a:t>berpindah</a:t>
            </a:r>
            <a:r>
              <a:rPr lang="en-US" altLang="en-US" sz="3200" dirty="0">
                <a:latin typeface="Open Sans" panose="020B0606030504020204" pitchFamily="34" charset="0"/>
              </a:rPr>
              <a:t> </a:t>
            </a:r>
            <a:r>
              <a:rPr lang="en-US" altLang="en-US" sz="3200" dirty="0" err="1">
                <a:latin typeface="Open Sans" panose="020B0606030504020204" pitchFamily="34" charset="0"/>
              </a:rPr>
              <a:t>dari</a:t>
            </a:r>
            <a:r>
              <a:rPr lang="en-US" altLang="en-US" sz="3200" dirty="0">
                <a:latin typeface="Open Sans" panose="020B0606030504020204" pitchFamily="34" charset="0"/>
              </a:rPr>
              <a:t> </a:t>
            </a:r>
            <a:r>
              <a:rPr lang="en-US" altLang="en-US" sz="3200" dirty="0" err="1">
                <a:latin typeface="Open Sans" panose="020B0606030504020204" pitchFamily="34" charset="0"/>
              </a:rPr>
              <a:t>posisi</a:t>
            </a:r>
            <a:r>
              <a:rPr lang="en-US" altLang="en-US" sz="3200" dirty="0">
                <a:latin typeface="Open Sans" panose="020B0606030504020204" pitchFamily="34" charset="0"/>
              </a:rPr>
              <a:t> </a:t>
            </a:r>
            <a:r>
              <a:rPr lang="en-US" altLang="en-US" sz="3200" dirty="0" err="1">
                <a:latin typeface="Open Sans" panose="020B0606030504020204" pitchFamily="34" charset="0"/>
              </a:rPr>
              <a:t>awal</a:t>
            </a:r>
            <a:r>
              <a:rPr lang="en-US" altLang="en-US" sz="3200" dirty="0">
                <a:latin typeface="Open Sans" panose="020B0606030504020204" pitchFamily="34" charset="0"/>
              </a:rPr>
              <a:t> </a:t>
            </a:r>
            <a:r>
              <a:rPr lang="en-US" altLang="en-US" sz="3200" dirty="0" err="1">
                <a:latin typeface="Open Sans" panose="020B0606030504020204" pitchFamily="34" charset="0"/>
              </a:rPr>
              <a:t>ke</a:t>
            </a:r>
            <a:r>
              <a:rPr lang="en-US" altLang="en-US" sz="3200" dirty="0">
                <a:latin typeface="Open Sans" panose="020B0606030504020204" pitchFamily="34" charset="0"/>
              </a:rPr>
              <a:t> </a:t>
            </a:r>
            <a:r>
              <a:rPr lang="en-US" altLang="en-US" sz="3200" dirty="0" err="1">
                <a:latin typeface="Open Sans" panose="020B0606030504020204" pitchFamily="34" charset="0"/>
              </a:rPr>
              <a:t>posisi</a:t>
            </a:r>
            <a:r>
              <a:rPr lang="en-US" altLang="en-US" sz="3200" dirty="0">
                <a:latin typeface="Open Sans" panose="020B0606030504020204" pitchFamily="34" charset="0"/>
              </a:rPr>
              <a:t> yang </a:t>
            </a:r>
            <a:r>
              <a:rPr lang="en-US" altLang="en-US" sz="3200" dirty="0" err="1">
                <a:latin typeface="Open Sans" panose="020B0606030504020204" pitchFamily="34" charset="0"/>
              </a:rPr>
              <a:t>lebih</a:t>
            </a:r>
            <a:r>
              <a:rPr lang="en-US" altLang="en-US" sz="3200" dirty="0">
                <a:latin typeface="Open Sans" panose="020B0606030504020204" pitchFamily="34" charset="0"/>
              </a:rPr>
              <a:t> </a:t>
            </a:r>
            <a:r>
              <a:rPr lang="en-US" altLang="en-US" sz="3200" dirty="0" err="1">
                <a:latin typeface="Open Sans" panose="020B0606030504020204" pitchFamily="34" charset="0"/>
              </a:rPr>
              <a:t>baik</a:t>
            </a:r>
            <a:r>
              <a:rPr lang="en-US" altLang="en-US" sz="3200" dirty="0">
                <a:latin typeface="Open Sans" panose="020B0606030504020204" pitchFamily="34" charset="0"/>
              </a:rPr>
              <a:t>. </a:t>
            </a:r>
          </a:p>
          <a:p>
            <a:endParaRPr lang="en-US" altLang="en-US" sz="3200" dirty="0">
              <a:latin typeface="Open Sans" panose="020B0606030504020204" pitchFamily="34" charset="0"/>
            </a:endParaRPr>
          </a:p>
          <a:p>
            <a:r>
              <a:rPr lang="en-US" altLang="en-US" sz="3200" dirty="0" err="1">
                <a:latin typeface="Open Sans" panose="020B0606030504020204" pitchFamily="34" charset="0"/>
              </a:rPr>
              <a:t>Contoh</a:t>
            </a:r>
            <a:r>
              <a:rPr lang="en-US" altLang="en-US" sz="3200" dirty="0">
                <a:latin typeface="Open Sans" panose="020B0606030504020204" pitchFamily="34" charset="0"/>
              </a:rPr>
              <a:t> </a:t>
            </a:r>
            <a:r>
              <a:rPr lang="en-US" altLang="en-US" sz="3200" dirty="0" err="1">
                <a:latin typeface="Open Sans" panose="020B0606030504020204" pitchFamily="34" charset="0"/>
              </a:rPr>
              <a:t>berpikir</a:t>
            </a:r>
            <a:r>
              <a:rPr lang="en-US" altLang="en-US" sz="3200" dirty="0">
                <a:latin typeface="Open Sans" panose="020B0606030504020204" pitchFamily="34" charset="0"/>
              </a:rPr>
              <a:t> </a:t>
            </a:r>
            <a:r>
              <a:rPr lang="en-US" altLang="en-US" sz="3200" dirty="0" err="1">
                <a:latin typeface="Open Sans" panose="020B0606030504020204" pitchFamily="34" charset="0"/>
              </a:rPr>
              <a:t>perubahan</a:t>
            </a:r>
            <a:r>
              <a:rPr lang="en-US" altLang="en-US" sz="3200" dirty="0">
                <a:latin typeface="Open Sans" panose="020B0606030504020204" pitchFamily="34" charset="0"/>
              </a:rPr>
              <a:t>, </a:t>
            </a:r>
            <a:r>
              <a:rPr lang="en-US" altLang="en-US" sz="3200" dirty="0" err="1">
                <a:latin typeface="Open Sans" panose="020B0606030504020204" pitchFamily="34" charset="0"/>
              </a:rPr>
              <a:t>seorang</a:t>
            </a:r>
            <a:r>
              <a:rPr lang="en-US" altLang="en-US" sz="3200" dirty="0">
                <a:latin typeface="Open Sans" panose="020B0606030504020204" pitchFamily="34" charset="0"/>
              </a:rPr>
              <a:t> </a:t>
            </a:r>
            <a:r>
              <a:rPr lang="en-US" altLang="en-US" sz="3200" dirty="0" err="1">
                <a:latin typeface="Open Sans" panose="020B0606030504020204" pitchFamily="34" charset="0"/>
              </a:rPr>
              <a:t>karyawan</a:t>
            </a:r>
            <a:r>
              <a:rPr lang="en-US" altLang="en-US" sz="3200" dirty="0">
                <a:latin typeface="Open Sans" panose="020B0606030504020204" pitchFamily="34" charset="0"/>
              </a:rPr>
              <a:t> yang </a:t>
            </a:r>
            <a:r>
              <a:rPr lang="en-US" altLang="en-US" sz="3200" dirty="0" err="1">
                <a:latin typeface="Open Sans" panose="020B0606030504020204" pitchFamily="34" charset="0"/>
              </a:rPr>
              <a:t>dulu</a:t>
            </a:r>
            <a:r>
              <a:rPr lang="en-US" altLang="en-US" sz="3200" dirty="0">
                <a:latin typeface="Open Sans" panose="020B0606030504020204" pitchFamily="34" charset="0"/>
              </a:rPr>
              <a:t> </a:t>
            </a:r>
            <a:r>
              <a:rPr lang="en-US" altLang="en-US" sz="3200" dirty="0" err="1">
                <a:latin typeface="Open Sans" panose="020B0606030504020204" pitchFamily="34" charset="0"/>
              </a:rPr>
              <a:t>sering</a:t>
            </a:r>
            <a:r>
              <a:rPr lang="en-US" altLang="en-US" sz="3200" dirty="0">
                <a:latin typeface="Open Sans" panose="020B0606030504020204" pitchFamily="34" charset="0"/>
              </a:rPr>
              <a:t> </a:t>
            </a:r>
            <a:r>
              <a:rPr lang="en-US" altLang="en-US" sz="3200" dirty="0" err="1">
                <a:latin typeface="Open Sans" panose="020B0606030504020204" pitchFamily="34" charset="0"/>
              </a:rPr>
              <a:t>disuruh-suruh</a:t>
            </a:r>
            <a:r>
              <a:rPr lang="en-US" altLang="en-US" sz="3200" dirty="0">
                <a:latin typeface="Open Sans" panose="020B0606030504020204" pitchFamily="34" charset="0"/>
              </a:rPr>
              <a:t> </a:t>
            </a:r>
            <a:r>
              <a:rPr lang="en-US" altLang="en-US" sz="3200" dirty="0" err="1">
                <a:latin typeface="Open Sans" panose="020B0606030504020204" pitchFamily="34" charset="0"/>
              </a:rPr>
              <a:t>kini</a:t>
            </a:r>
            <a:r>
              <a:rPr lang="en-US" altLang="en-US" sz="3200" dirty="0">
                <a:latin typeface="Open Sans" panose="020B0606030504020204" pitchFamily="34" charset="0"/>
              </a:rPr>
              <a:t> </a:t>
            </a:r>
            <a:r>
              <a:rPr lang="en-US" altLang="en-US" sz="3200" dirty="0" err="1">
                <a:latin typeface="Open Sans" panose="020B0606030504020204" pitchFamily="34" charset="0"/>
              </a:rPr>
              <a:t>menjadi</a:t>
            </a:r>
            <a:r>
              <a:rPr lang="en-US" altLang="en-US" sz="3200" dirty="0">
                <a:latin typeface="Open Sans" panose="020B0606030504020204" pitchFamily="34" charset="0"/>
              </a:rPr>
              <a:t> </a:t>
            </a:r>
            <a:r>
              <a:rPr lang="en-US" altLang="en-US" sz="3200" dirty="0" err="1">
                <a:latin typeface="Open Sans" panose="020B0606030504020204" pitchFamily="34" charset="0"/>
              </a:rPr>
              <a:t>seorang</a:t>
            </a:r>
            <a:r>
              <a:rPr lang="en-US" altLang="en-US" sz="3200" dirty="0">
                <a:latin typeface="Open Sans" panose="020B0606030504020204" pitchFamily="34" charset="0"/>
              </a:rPr>
              <a:t> </a:t>
            </a:r>
            <a:r>
              <a:rPr lang="en-US" altLang="en-US" sz="3200" dirty="0" err="1">
                <a:latin typeface="Open Sans" panose="020B0606030504020204" pitchFamily="34" charset="0"/>
              </a:rPr>
              <a:t>wirausaha</a:t>
            </a:r>
            <a:r>
              <a:rPr lang="en-US" altLang="en-US" sz="3200" dirty="0">
                <a:latin typeface="Open Sans" panose="020B0606030504020204" pitchFamily="34" charset="0"/>
              </a:rPr>
              <a:t> yang </a:t>
            </a:r>
            <a:r>
              <a:rPr lang="en-US" altLang="en-US" sz="3200" dirty="0" err="1">
                <a:latin typeface="Open Sans" panose="020B0606030504020204" pitchFamily="34" charset="0"/>
              </a:rPr>
              <a:t>sukses</a:t>
            </a:r>
            <a:r>
              <a:rPr lang="en-US" altLang="en-US" sz="3200" dirty="0">
                <a:latin typeface="Open Sans" panose="020B0606030504020204" pitchFamily="34" charset="0"/>
              </a:rPr>
              <a:t>. </a:t>
            </a:r>
          </a:p>
          <a:p>
            <a:endParaRPr lang="en-US" altLang="en-US" sz="3200" dirty="0">
              <a:latin typeface="Open Sans" panose="020B0606030504020204" pitchFamily="34" charset="0"/>
            </a:endParaRPr>
          </a:p>
          <a:p>
            <a:r>
              <a:rPr lang="en-US" altLang="en-US" sz="3200" dirty="0">
                <a:latin typeface="Open Sans" panose="020B0606030504020204" pitchFamily="34" charset="0"/>
              </a:rPr>
              <a:t>Karena </a:t>
            </a:r>
            <a:r>
              <a:rPr lang="en-US" altLang="en-US" sz="3200" dirty="0" err="1">
                <a:latin typeface="Open Sans" panose="020B0606030504020204" pitchFamily="34" charset="0"/>
              </a:rPr>
              <a:t>ada</a:t>
            </a:r>
            <a:r>
              <a:rPr lang="en-US" altLang="en-US" sz="3200" dirty="0">
                <a:latin typeface="Open Sans" panose="020B0606030504020204" pitchFamily="34" charset="0"/>
              </a:rPr>
              <a:t> </a:t>
            </a:r>
            <a:r>
              <a:rPr lang="en-US" altLang="en-US" sz="3200" dirty="0" err="1">
                <a:latin typeface="Open Sans" panose="020B0606030504020204" pitchFamily="34" charset="0"/>
              </a:rPr>
              <a:t>upaya</a:t>
            </a:r>
            <a:r>
              <a:rPr lang="en-US" altLang="en-US" sz="3200" dirty="0">
                <a:latin typeface="Open Sans" panose="020B0606030504020204" pitchFamily="34" charset="0"/>
              </a:rPr>
              <a:t> </a:t>
            </a:r>
            <a:r>
              <a:rPr lang="en-US" altLang="en-US" sz="3200" dirty="0" err="1">
                <a:latin typeface="Open Sans" panose="020B0606030504020204" pitchFamily="34" charset="0"/>
              </a:rPr>
              <a:t>untuk</a:t>
            </a:r>
            <a:r>
              <a:rPr lang="en-US" altLang="en-US" sz="3200" dirty="0">
                <a:latin typeface="Open Sans" panose="020B0606030504020204" pitchFamily="34" charset="0"/>
              </a:rPr>
              <a:t> </a:t>
            </a:r>
            <a:r>
              <a:rPr lang="en-US" altLang="en-US" sz="3200" dirty="0" err="1">
                <a:latin typeface="Open Sans" panose="020B0606030504020204" pitchFamily="34" charset="0"/>
              </a:rPr>
              <a:t>merubah</a:t>
            </a:r>
            <a:r>
              <a:rPr lang="en-US" altLang="en-US" sz="3200" dirty="0">
                <a:latin typeface="Open Sans" panose="020B0606030504020204" pitchFamily="34" charset="0"/>
              </a:rPr>
              <a:t> </a:t>
            </a:r>
            <a:r>
              <a:rPr lang="en-US" altLang="en-US" sz="3200" dirty="0" err="1">
                <a:latin typeface="Open Sans" panose="020B0606030504020204" pitchFamily="34" charset="0"/>
              </a:rPr>
              <a:t>pola</a:t>
            </a:r>
            <a:r>
              <a:rPr lang="en-US" altLang="en-US" sz="3200" dirty="0">
                <a:latin typeface="Open Sans" panose="020B0606030504020204" pitchFamily="34" charset="0"/>
              </a:rPr>
              <a:t> </a:t>
            </a:r>
            <a:r>
              <a:rPr lang="en-US" altLang="en-US" sz="3200" dirty="0" err="1">
                <a:latin typeface="Open Sans" panose="020B0606030504020204" pitchFamily="34" charset="0"/>
              </a:rPr>
              <a:t>pikir</a:t>
            </a:r>
            <a:r>
              <a:rPr lang="en-US" altLang="en-US" sz="3200" dirty="0">
                <a:latin typeface="Open Sans" panose="020B0606030504020204" pitchFamily="34" charset="0"/>
              </a:rPr>
              <a:t> yang </a:t>
            </a:r>
            <a:r>
              <a:rPr lang="en-US" altLang="en-US" sz="3200" dirty="0" err="1">
                <a:latin typeface="Open Sans" panose="020B0606030504020204" pitchFamily="34" charset="0"/>
              </a:rPr>
              <a:t>bisa</a:t>
            </a:r>
            <a:r>
              <a:rPr lang="en-US" altLang="en-US" sz="3200" dirty="0">
                <a:latin typeface="Open Sans" panose="020B0606030504020204" pitchFamily="34" charset="0"/>
              </a:rPr>
              <a:t> </a:t>
            </a:r>
            <a:r>
              <a:rPr lang="en-US" altLang="en-US" sz="3200" dirty="0" err="1">
                <a:latin typeface="Open Sans" panose="020B0606030504020204" pitchFamily="34" charset="0"/>
              </a:rPr>
              <a:t>membuatnya</a:t>
            </a:r>
            <a:r>
              <a:rPr lang="en-US" altLang="en-US" sz="3200" dirty="0">
                <a:latin typeface="Open Sans" panose="020B0606030504020204" pitchFamily="34" charset="0"/>
              </a:rPr>
              <a:t> </a:t>
            </a:r>
            <a:r>
              <a:rPr lang="en-US" altLang="en-US" sz="3200" dirty="0" err="1">
                <a:latin typeface="Open Sans" panose="020B0606030504020204" pitchFamily="34" charset="0"/>
              </a:rPr>
              <a:t>lebih</a:t>
            </a:r>
            <a:r>
              <a:rPr lang="en-US" altLang="en-US" sz="3200" dirty="0">
                <a:latin typeface="Open Sans" panose="020B0606030504020204" pitchFamily="34" charset="0"/>
              </a:rPr>
              <a:t> </a:t>
            </a:r>
            <a:r>
              <a:rPr lang="en-US" altLang="en-US" sz="3200" dirty="0" err="1">
                <a:latin typeface="Open Sans" panose="020B0606030504020204" pitchFamily="34" charset="0"/>
              </a:rPr>
              <a:t>baik</a:t>
            </a:r>
            <a:r>
              <a:rPr lang="en-US" altLang="en-US" dirty="0">
                <a:solidFill>
                  <a:srgbClr val="666666"/>
                </a:solidFill>
                <a:latin typeface="Open Sans" panose="020B0606030504020204" pitchFamily="34" charset="0"/>
              </a:rPr>
              <a:t>.</a:t>
            </a:r>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3EF1941D-CDA9-C5A2-38B4-0C636D2B5FBA}"/>
              </a:ext>
            </a:extLst>
          </p:cNvPr>
          <p:cNvSpPr>
            <a:spLocks noGrp="1"/>
          </p:cNvSpPr>
          <p:nvPr>
            <p:ph type="title"/>
          </p:nvPr>
        </p:nvSpPr>
        <p:spPr>
          <a:xfrm>
            <a:off x="1471960" y="338604"/>
            <a:ext cx="8229600" cy="536575"/>
          </a:xfrm>
        </p:spPr>
        <p:txBody>
          <a:bodyPr/>
          <a:lstStyle/>
          <a:p>
            <a:pPr marL="342900" indent="-342900"/>
            <a:r>
              <a:rPr lang="en-US" altLang="en-US" sz="2000" b="1" dirty="0">
                <a:latin typeface="Times New Roman" panose="02020603050405020304" pitchFamily="18" charset="0"/>
                <a:cs typeface="Times New Roman" panose="02020603050405020304" pitchFamily="18" charset="0"/>
              </a:rPr>
              <a:t>MINDSET ENTERPRENEUR</a:t>
            </a:r>
            <a:endParaRPr lang="en-US" altLang="en-US" b="1" dirty="0"/>
          </a:p>
        </p:txBody>
      </p:sp>
      <p:sp>
        <p:nvSpPr>
          <p:cNvPr id="47107" name="Content Placeholder 2">
            <a:extLst>
              <a:ext uri="{FF2B5EF4-FFF2-40B4-BE49-F238E27FC236}">
                <a16:creationId xmlns:a16="http://schemas.microsoft.com/office/drawing/2014/main" id="{CE121D9F-92BF-4681-3EE7-9E3831506ABE}"/>
              </a:ext>
            </a:extLst>
          </p:cNvPr>
          <p:cNvSpPr>
            <a:spLocks noGrp="1"/>
          </p:cNvSpPr>
          <p:nvPr>
            <p:ph idx="1"/>
          </p:nvPr>
        </p:nvSpPr>
        <p:spPr>
          <a:xfrm>
            <a:off x="613316" y="875179"/>
            <a:ext cx="6490011" cy="5250909"/>
          </a:xfrm>
        </p:spPr>
        <p:txBody>
          <a:bodyPr>
            <a:normAutofit fontScale="85000" lnSpcReduction="20000"/>
          </a:bodyPr>
          <a:lstStyle/>
          <a:p>
            <a:r>
              <a:rPr lang="en-US" altLang="en-US" dirty="0" err="1">
                <a:latin typeface="Times New Roman" panose="02020603050405020304" pitchFamily="18" charset="0"/>
                <a:cs typeface="Times New Roman" panose="02020603050405020304" pitchFamily="18" charset="0"/>
              </a:rPr>
              <a:t>Seorang</a:t>
            </a:r>
            <a:r>
              <a:rPr lang="en-US" altLang="en-US" dirty="0">
                <a:latin typeface="Times New Roman" panose="02020603050405020304" pitchFamily="18" charset="0"/>
                <a:cs typeface="Times New Roman" panose="02020603050405020304" pitchFamily="18" charset="0"/>
              </a:rPr>
              <a:t> entrepreneur </a:t>
            </a:r>
            <a:r>
              <a:rPr lang="en-US" altLang="en-US" dirty="0" err="1">
                <a:latin typeface="Times New Roman" panose="02020603050405020304" pitchFamily="18" charset="0"/>
                <a:cs typeface="Times New Roman" panose="02020603050405020304" pitchFamily="18" charset="0"/>
              </a:rPr>
              <a:t>berkarakter</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produktif</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bukan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konsumtif</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Seorang</a:t>
            </a:r>
            <a:r>
              <a:rPr lang="en-US" altLang="en-US" dirty="0">
                <a:latin typeface="Times New Roman" panose="02020603050405020304" pitchFamily="18" charset="0"/>
                <a:cs typeface="Times New Roman" panose="02020603050405020304" pitchFamily="18" charset="0"/>
              </a:rPr>
              <a:t> entrepreneur </a:t>
            </a:r>
            <a:r>
              <a:rPr lang="en-US" altLang="en-US" dirty="0" err="1">
                <a:latin typeface="Times New Roman" panose="02020603050405020304" pitchFamily="18" charset="0"/>
                <a:cs typeface="Times New Roman" panose="02020603050405020304" pitchFamily="18" charset="0"/>
              </a:rPr>
              <a:t>akan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selalu</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berusaha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mencari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cara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baru</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untuk</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meningkatkan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utilitas</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sumber</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daya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secara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efisien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mencari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alternatif</a:t>
            </a:r>
            <a:r>
              <a:rPr lang="en-US" altLang="en-US" dirty="0">
                <a:latin typeface="Times New Roman" panose="02020603050405020304" pitchFamily="18" charset="0"/>
                <a:cs typeface="Times New Roman" panose="02020603050405020304" pitchFamily="18" charset="0"/>
              </a:rPr>
              <a:t> lain </a:t>
            </a:r>
            <a:r>
              <a:rPr lang="en-US" altLang="en-US" dirty="0" err="1">
                <a:latin typeface="Times New Roman" panose="02020603050405020304" pitchFamily="18" charset="0"/>
                <a:cs typeface="Times New Roman" panose="02020603050405020304" pitchFamily="18" charset="0"/>
              </a:rPr>
              <a:t>bila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sumber</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daya</a:t>
            </a:r>
            <a:r>
              <a:rPr lang="en-US" altLang="en-US" dirty="0">
                <a:latin typeface="Times New Roman" panose="02020603050405020304" pitchFamily="18" charset="0"/>
                <a:cs typeface="Times New Roman" panose="02020603050405020304" pitchFamily="18" charset="0"/>
              </a:rPr>
              <a:t> yang </a:t>
            </a:r>
            <a:r>
              <a:rPr lang="en-US" altLang="en-US" dirty="0" err="1">
                <a:latin typeface="Times New Roman" panose="02020603050405020304" pitchFamily="18" charset="0"/>
                <a:cs typeface="Times New Roman" panose="02020603050405020304" pitchFamily="18" charset="0"/>
              </a:rPr>
              <a:t>ada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terbatas</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Seorang</a:t>
            </a:r>
            <a:r>
              <a:rPr lang="en-US" altLang="en-US" dirty="0">
                <a:latin typeface="Times New Roman" panose="02020603050405020304" pitchFamily="18" charset="0"/>
                <a:cs typeface="Times New Roman" panose="02020603050405020304" pitchFamily="18" charset="0"/>
              </a:rPr>
              <a:t> entrepreneur </a:t>
            </a:r>
            <a:r>
              <a:rPr lang="en-US" altLang="en-US" dirty="0" err="1">
                <a:latin typeface="Times New Roman" panose="02020603050405020304" pitchFamily="18" charset="0"/>
                <a:cs typeface="Times New Roman" panose="02020603050405020304" pitchFamily="18" charset="0"/>
              </a:rPr>
              <a:t>cenderung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menjadi</a:t>
            </a:r>
            <a:r>
              <a:rPr lang="en-US" altLang="en-US" dirty="0">
                <a:latin typeface="Times New Roman" panose="02020603050405020304" pitchFamily="18" charset="0"/>
                <a:cs typeface="Times New Roman" panose="02020603050405020304" pitchFamily="18" charset="0"/>
              </a:rPr>
              <a:t> job creator </a:t>
            </a:r>
            <a:r>
              <a:rPr lang="en-US" altLang="en-US" dirty="0" err="1">
                <a:latin typeface="Times New Roman" panose="02020603050405020304" pitchFamily="18" charset="0"/>
                <a:cs typeface="Times New Roman" panose="02020603050405020304" pitchFamily="18" charset="0"/>
              </a:rPr>
              <a:t>daripada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sekedar</a:t>
            </a:r>
            <a:r>
              <a:rPr lang="en-US" altLang="en-US" dirty="0">
                <a:latin typeface="Times New Roman" panose="02020603050405020304" pitchFamily="18" charset="0"/>
                <a:cs typeface="Times New Roman" panose="02020603050405020304" pitchFamily="18" charset="0"/>
              </a:rPr>
              <a:t> job seeker. </a:t>
            </a:r>
            <a:r>
              <a:rPr lang="en-US" altLang="en-US" dirty="0" err="1">
                <a:latin typeface="Times New Roman" panose="02020603050405020304" pitchFamily="18" charset="0"/>
                <a:cs typeface="Times New Roman" panose="02020603050405020304" pitchFamily="18" charset="0"/>
              </a:rPr>
              <a:t>Semua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karakter</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tersebut</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disebabkan</a:t>
            </a:r>
            <a:r>
              <a:rPr lang="en-US" altLang="en-US" dirty="0">
                <a:latin typeface="Times New Roman" panose="02020603050405020304" pitchFamily="18" charset="0"/>
                <a:cs typeface="Times New Roman" panose="02020603050405020304" pitchFamily="18" charset="0"/>
              </a:rPr>
              <a:t> oleh </a:t>
            </a:r>
            <a:r>
              <a:rPr lang="en-US" altLang="en-US" dirty="0" err="1">
                <a:latin typeface="Times New Roman" panose="02020603050405020304" pitchFamily="18" charset="0"/>
                <a:cs typeface="Times New Roman" panose="02020603050405020304" pitchFamily="18" charset="0"/>
              </a:rPr>
              <a:t>jumlah</a:t>
            </a:r>
            <a:r>
              <a:rPr lang="en-US" altLang="en-US" dirty="0">
                <a:latin typeface="Times New Roman" panose="02020603050405020304" pitchFamily="18" charset="0"/>
                <a:cs typeface="Times New Roman" panose="02020603050405020304" pitchFamily="18" charset="0"/>
              </a:rPr>
              <a:t> total </a:t>
            </a:r>
            <a:r>
              <a:rPr lang="en-US" altLang="en-US" dirty="0" err="1">
                <a:latin typeface="Times New Roman" panose="02020603050405020304" pitchFamily="18" charset="0"/>
                <a:cs typeface="Times New Roman" panose="02020603050405020304" pitchFamily="18" charset="0"/>
              </a:rPr>
              <a:t>pola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pikir</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positif</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kreatif</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keuangan</a:t>
            </a:r>
            <a:r>
              <a:rPr lang="en-US" altLang="en-US" dirty="0">
                <a:latin typeface="Times New Roman" panose="02020603050405020304" pitchFamily="18" charset="0"/>
                <a:cs typeface="Times New Roman" panose="02020603050405020304" pitchFamily="18" charset="0"/>
              </a:rPr>
              <a:t>, dan </a:t>
            </a:r>
            <a:r>
              <a:rPr lang="en-US" altLang="en-US" dirty="0" err="1">
                <a:latin typeface="Times New Roman" panose="02020603050405020304" pitchFamily="18" charset="0"/>
                <a:cs typeface="Times New Roman" panose="02020603050405020304" pitchFamily="18" charset="0"/>
              </a:rPr>
              <a:t>pola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pikir</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produktif</a:t>
            </a:r>
            <a:r>
              <a:rPr lang="en-US" altLang="en-US" dirty="0">
                <a:latin typeface="Times New Roman" panose="02020603050405020304" pitchFamily="18" charset="0"/>
                <a:cs typeface="Times New Roman" panose="02020603050405020304" pitchFamily="18" charset="0"/>
              </a:rPr>
              <a:t> yang </a:t>
            </a:r>
            <a:r>
              <a:rPr lang="en-US" altLang="en-US" dirty="0" err="1">
                <a:latin typeface="Times New Roman" panose="02020603050405020304" pitchFamily="18" charset="0"/>
                <a:cs typeface="Times New Roman" panose="02020603050405020304" pitchFamily="18" charset="0"/>
              </a:rPr>
              <a:t>dimilikinya</a:t>
            </a:r>
            <a:r>
              <a:rPr lang="en-US" altLang="en-US" dirty="0">
                <a:latin typeface="Times New Roman" panose="02020603050405020304" pitchFamily="18" charset="0"/>
                <a:cs typeface="Times New Roman" panose="02020603050405020304" pitchFamily="18" charset="0"/>
              </a:rPr>
              <a:t>.</a:t>
            </a:r>
          </a:p>
          <a:p>
            <a:endParaRPr lang="en-US" altLang="en-US" sz="2400"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Pola </a:t>
            </a:r>
            <a:r>
              <a:rPr lang="en-US" altLang="en-US" dirty="0" err="1">
                <a:latin typeface="Times New Roman" panose="02020603050405020304" pitchFamily="18" charset="0"/>
                <a:cs typeface="Times New Roman" panose="02020603050405020304" pitchFamily="18" charset="0"/>
              </a:rPr>
              <a:t>pikir</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produktif</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bisa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ditumbuhkan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apabila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kita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menghargai</a:t>
            </a:r>
            <a:r>
              <a:rPr lang="en-US" altLang="en-US" dirty="0">
                <a:latin typeface="Times New Roman" panose="02020603050405020304" pitchFamily="18" charset="0"/>
                <a:cs typeface="Times New Roman" panose="02020603050405020304" pitchFamily="18" charset="0"/>
              </a:rPr>
              <a:t> dan </a:t>
            </a:r>
            <a:r>
              <a:rPr lang="en-US" altLang="en-US" dirty="0" err="1">
                <a:latin typeface="Times New Roman" panose="02020603050405020304" pitchFamily="18" charset="0"/>
                <a:cs typeface="Times New Roman" panose="02020603050405020304" pitchFamily="18" charset="0"/>
              </a:rPr>
              <a:t>memahami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kelimpahan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maupun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keterbatasan</a:t>
            </a:r>
            <a:r>
              <a:rPr lang="en-US" altLang="en-US" dirty="0">
                <a:latin typeface="Times New Roman" panose="02020603050405020304" pitchFamily="18" charset="0"/>
                <a:cs typeface="Times New Roman" panose="02020603050405020304" pitchFamily="18" charset="0"/>
              </a:rPr>
              <a:t> yang </a:t>
            </a:r>
            <a:r>
              <a:rPr lang="en-US" altLang="en-US" dirty="0" err="1">
                <a:latin typeface="Times New Roman" panose="02020603050405020304" pitchFamily="18" charset="0"/>
                <a:cs typeface="Times New Roman" panose="02020603050405020304" pitchFamily="18" charset="0"/>
              </a:rPr>
              <a:t>ada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Dengan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pola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pikir</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produktif</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semua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hambatan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akan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diubah</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menjadi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peluang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untuk</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meminimalisasi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ancaman</a:t>
            </a:r>
            <a:r>
              <a:rPr lang="en-US" altLang="en-US" dirty="0">
                <a:latin typeface="Times New Roman" panose="02020603050405020304" pitchFamily="18" charset="0"/>
                <a:cs typeface="Times New Roman" panose="02020603050405020304" pitchFamily="18" charset="0"/>
              </a:rPr>
              <a:t>, dan </a:t>
            </a:r>
            <a:r>
              <a:rPr lang="en-US" altLang="en-US" dirty="0" err="1">
                <a:latin typeface="Times New Roman" panose="02020603050405020304" pitchFamily="18" charset="0"/>
                <a:cs typeface="Times New Roman" panose="02020603050405020304" pitchFamily="18" charset="0"/>
              </a:rPr>
              <a:t>semua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kekuatan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akan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menjadi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suatu</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kesempatan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untuk</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lebih</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dikembangkan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kesempatannya</a:t>
            </a:r>
            <a:r>
              <a:rPr lang="en-US" altLang="en-US" dirty="0">
                <a:latin typeface="Times New Roman" panose="02020603050405020304" pitchFamily="18" charset="0"/>
                <a:cs typeface="Times New Roman" panose="02020603050405020304" pitchFamily="18" charset="0"/>
              </a:rPr>
              <a:t>.  </a:t>
            </a:r>
          </a:p>
          <a:p>
            <a:endParaRPr lang="en-US" altLang="en-US" dirty="0"/>
          </a:p>
        </p:txBody>
      </p:sp>
      <p:pic>
        <p:nvPicPr>
          <p:cNvPr id="2" name="Picture 2">
            <a:extLst>
              <a:ext uri="{FF2B5EF4-FFF2-40B4-BE49-F238E27FC236}">
                <a16:creationId xmlns:a16="http://schemas.microsoft.com/office/drawing/2014/main" id="{3B058C55-E1BE-A00E-03DF-2CAB5D9E1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3327" y="78059"/>
            <a:ext cx="4873082" cy="66461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plit orient="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84A1C6C-A2C3-6E76-4924-8129DF4223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2220" y="698642"/>
            <a:ext cx="9935110" cy="5280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2542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3">
            <a:extLst>
              <a:ext uri="{FF2B5EF4-FFF2-40B4-BE49-F238E27FC236}">
                <a16:creationId xmlns:a16="http://schemas.microsoft.com/office/drawing/2014/main" id="{0AE17B2F-D566-80A9-7B89-BDB3B124FDD2}"/>
              </a:ext>
            </a:extLst>
          </p:cNvPr>
          <p:cNvSpPr>
            <a:spLocks noGrp="1"/>
          </p:cNvSpPr>
          <p:nvPr>
            <p:ph type="title"/>
          </p:nvPr>
        </p:nvSpPr>
        <p:spPr>
          <a:xfrm>
            <a:off x="1981200" y="152400"/>
            <a:ext cx="8229600" cy="685800"/>
          </a:xfrm>
        </p:spPr>
        <p:txBody>
          <a:bodyPr/>
          <a:lstStyle/>
          <a:p>
            <a:pPr algn="ctr" eaLnBrk="1" hangingPunct="1"/>
            <a:r>
              <a:rPr lang="en-US" altLang="en-US" sz="3600">
                <a:solidFill>
                  <a:srgbClr val="FF6600"/>
                </a:solidFill>
                <a:latin typeface="Bauhaus 93" panose="04030905020B02020C02" pitchFamily="82" charset="0"/>
              </a:rPr>
              <a:t>P</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O</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L</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A</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 </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P</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I</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K</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I</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R</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E</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N</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T</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E</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R</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P</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R</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E</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N</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E</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U</a:t>
            </a:r>
            <a:r>
              <a:rPr lang="id-ID" altLang="en-US" sz="3600">
                <a:solidFill>
                  <a:srgbClr val="FF6600"/>
                </a:solidFill>
                <a:latin typeface="Bauhaus 93" panose="04030905020B02020C02" pitchFamily="82" charset="0"/>
              </a:rPr>
              <a:t> </a:t>
            </a:r>
            <a:r>
              <a:rPr lang="en-US" altLang="en-US" sz="3600">
                <a:solidFill>
                  <a:srgbClr val="FF6600"/>
                </a:solidFill>
                <a:latin typeface="Bauhaus 93" panose="04030905020B02020C02" pitchFamily="82" charset="0"/>
              </a:rPr>
              <a:t>R</a:t>
            </a:r>
            <a:r>
              <a:rPr lang="id-ID" altLang="en-US" sz="4000">
                <a:solidFill>
                  <a:srgbClr val="FF6600"/>
                </a:solidFill>
                <a:latin typeface="Bauhaus 93" panose="04030905020B02020C02" pitchFamily="82" charset="0"/>
              </a:rPr>
              <a:t>  </a:t>
            </a:r>
            <a:endParaRPr lang="en-US" altLang="en-US" sz="4000">
              <a:solidFill>
                <a:srgbClr val="FF6600"/>
              </a:solidFill>
              <a:latin typeface="Bauhaus 93" panose="04030905020B02020C02" pitchFamily="82" charset="0"/>
            </a:endParaRPr>
          </a:p>
        </p:txBody>
      </p:sp>
      <p:sp>
        <p:nvSpPr>
          <p:cNvPr id="5" name="Content Placeholder 4">
            <a:extLst>
              <a:ext uri="{FF2B5EF4-FFF2-40B4-BE49-F238E27FC236}">
                <a16:creationId xmlns:a16="http://schemas.microsoft.com/office/drawing/2014/main" id="{3302991C-D370-D823-8F33-7E0AB79BFBF0}"/>
              </a:ext>
            </a:extLst>
          </p:cNvPr>
          <p:cNvSpPr>
            <a:spLocks noGrp="1"/>
          </p:cNvSpPr>
          <p:nvPr>
            <p:ph idx="1"/>
          </p:nvPr>
        </p:nvSpPr>
        <p:spPr>
          <a:xfrm>
            <a:off x="2057400" y="1059366"/>
            <a:ext cx="8229600" cy="5334542"/>
          </a:xfrm>
        </p:spPr>
        <p:txBody>
          <a:bodyPr>
            <a:normAutofit/>
          </a:bodyPr>
          <a:lstStyle/>
          <a:p>
            <a:pPr marL="514350" indent="-514350">
              <a:buClr>
                <a:schemeClr val="accent3"/>
              </a:buClr>
              <a:buFont typeface="Wingdings" pitchFamily="2" charset="2"/>
              <a:buChar char="v"/>
              <a:defRPr/>
            </a:pPr>
            <a:r>
              <a:rPr lang="en-US" b="1" dirty="0">
                <a:solidFill>
                  <a:schemeClr val="accent1"/>
                </a:solidFill>
              </a:rPr>
              <a:t>PRODUKTIF</a:t>
            </a:r>
          </a:p>
          <a:p>
            <a:pPr marL="514350" indent="-514350">
              <a:buClr>
                <a:schemeClr val="accent3"/>
              </a:buClr>
              <a:buFont typeface="Wingdings" pitchFamily="2" charset="2"/>
              <a:buChar char="v"/>
              <a:defRPr/>
            </a:pPr>
            <a:r>
              <a:rPr lang="en-US" b="1" dirty="0">
                <a:solidFill>
                  <a:schemeClr val="accent1"/>
                </a:solidFill>
              </a:rPr>
              <a:t>BERUSAHA MENCARI CARA BARU</a:t>
            </a:r>
          </a:p>
          <a:p>
            <a:pPr marL="514350" indent="-514350">
              <a:buClr>
                <a:schemeClr val="accent3"/>
              </a:buClr>
              <a:buFont typeface="Wingdings" pitchFamily="2" charset="2"/>
              <a:buChar char="v"/>
              <a:defRPr/>
            </a:pPr>
            <a:r>
              <a:rPr lang="en-US" b="1" dirty="0">
                <a:solidFill>
                  <a:schemeClr val="accent1"/>
                </a:solidFill>
              </a:rPr>
              <a:t>MENJADI JOB CREATOR</a:t>
            </a:r>
          </a:p>
          <a:p>
            <a:pPr marL="514350" indent="-514350">
              <a:buClr>
                <a:schemeClr val="accent3"/>
              </a:buClr>
              <a:buFont typeface="Wingdings" pitchFamily="2" charset="2"/>
              <a:buChar char="v"/>
              <a:defRPr/>
            </a:pPr>
            <a:r>
              <a:rPr lang="en-US" b="1" dirty="0">
                <a:solidFill>
                  <a:schemeClr val="accent1"/>
                </a:solidFill>
              </a:rPr>
              <a:t>SELALU MENCARI JALAN ALTERNATIF</a:t>
            </a:r>
          </a:p>
          <a:p>
            <a:pPr marL="514350" indent="-514350">
              <a:buClr>
                <a:schemeClr val="accent3"/>
              </a:buClr>
              <a:buNone/>
              <a:defRPr/>
            </a:pPr>
            <a:endParaRPr lang="en-US" dirty="0">
              <a:solidFill>
                <a:schemeClr val="accent1"/>
              </a:solidFill>
            </a:endParaRPr>
          </a:p>
          <a:p>
            <a:pPr marL="514350" indent="-514350">
              <a:buClr>
                <a:schemeClr val="accent3"/>
              </a:buClr>
              <a:buNone/>
              <a:defRPr/>
            </a:pPr>
            <a:endParaRPr lang="en-US" dirty="0">
              <a:solidFill>
                <a:schemeClr val="accent1"/>
              </a:solidFill>
            </a:endParaRPr>
          </a:p>
          <a:p>
            <a:pPr marL="514350" indent="-514350" algn="just">
              <a:buClr>
                <a:schemeClr val="accent3"/>
              </a:buClr>
              <a:buNone/>
              <a:defRPr/>
            </a:pPr>
            <a:r>
              <a:rPr lang="en-US" dirty="0">
                <a:solidFill>
                  <a:schemeClr val="accent1"/>
                </a:solidFill>
              </a:rPr>
              <a:t>	</a:t>
            </a:r>
          </a:p>
          <a:p>
            <a:pPr marL="514350" indent="-514350" algn="just">
              <a:lnSpc>
                <a:spcPct val="110000"/>
              </a:lnSpc>
              <a:spcBef>
                <a:spcPts val="0"/>
              </a:spcBef>
              <a:buClr>
                <a:schemeClr val="accent3"/>
              </a:buClr>
              <a:buNone/>
              <a:defRPr/>
            </a:pPr>
            <a:r>
              <a:rPr lang="en-US" dirty="0">
                <a:solidFill>
                  <a:schemeClr val="accent1"/>
                </a:solidFill>
              </a:rPr>
              <a:t>	</a:t>
            </a:r>
            <a:endParaRPr lang="en-US" sz="2000" dirty="0">
              <a:solidFill>
                <a:schemeClr val="accent1"/>
              </a:solidFill>
            </a:endParaRPr>
          </a:p>
          <a:p>
            <a:pPr marL="274320" indent="-274320">
              <a:buClr>
                <a:schemeClr val="accent3"/>
              </a:buClr>
              <a:buNone/>
              <a:defRPr/>
            </a:pPr>
            <a:endParaRPr lang="en-US" dirty="0"/>
          </a:p>
        </p:txBody>
      </p:sp>
      <p:sp>
        <p:nvSpPr>
          <p:cNvPr id="10" name="Down Arrow 9">
            <a:extLst>
              <a:ext uri="{FF2B5EF4-FFF2-40B4-BE49-F238E27FC236}">
                <a16:creationId xmlns:a16="http://schemas.microsoft.com/office/drawing/2014/main" id="{24B9AF97-1CEE-A3F3-54C8-BD964A93BA26}"/>
              </a:ext>
            </a:extLst>
          </p:cNvPr>
          <p:cNvSpPr/>
          <p:nvPr/>
        </p:nvSpPr>
        <p:spPr>
          <a:xfrm>
            <a:off x="4283926" y="3131091"/>
            <a:ext cx="3265449" cy="8725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Oval 8">
            <a:extLst>
              <a:ext uri="{FF2B5EF4-FFF2-40B4-BE49-F238E27FC236}">
                <a16:creationId xmlns:a16="http://schemas.microsoft.com/office/drawing/2014/main" id="{9CFA3C95-6469-0232-B270-8A1651F82B4B}"/>
              </a:ext>
            </a:extLst>
          </p:cNvPr>
          <p:cNvSpPr>
            <a:spLocks noChangeArrowheads="1"/>
          </p:cNvSpPr>
          <p:nvPr/>
        </p:nvSpPr>
        <p:spPr bwMode="auto">
          <a:xfrm>
            <a:off x="1905000" y="4003675"/>
            <a:ext cx="8610600" cy="2701925"/>
          </a:xfrm>
          <a:prstGeom prst="ellipse">
            <a:avLst/>
          </a:prstGeom>
          <a:solidFill>
            <a:schemeClr val="accent2"/>
          </a:solidFill>
          <a:ln w="57150">
            <a:solidFill>
              <a:srgbClr val="00CC00"/>
            </a:solidFill>
            <a:round/>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spcBef>
                <a:spcPct val="0"/>
              </a:spcBef>
              <a:buClrTx/>
              <a:buSzTx/>
              <a:buFontTx/>
              <a:buNone/>
            </a:pPr>
            <a:r>
              <a:rPr lang="en-US" altLang="en-US" sz="2400">
                <a:latin typeface="Arial" panose="020B0604020202020204" pitchFamily="34" charset="0"/>
              </a:rPr>
              <a:t>KE EMPAT POLA PIKIR</a:t>
            </a:r>
            <a:endParaRPr lang="id-ID" altLang="en-US" sz="2400">
              <a:latin typeface="Arial" panose="020B0604020202020204" pitchFamily="34" charset="0"/>
            </a:endParaRPr>
          </a:p>
          <a:p>
            <a:pPr algn="ctr" eaLnBrk="1" hangingPunct="1">
              <a:spcBef>
                <a:spcPct val="0"/>
              </a:spcBef>
              <a:buClrTx/>
              <a:buSzTx/>
              <a:buFontTx/>
              <a:buNone/>
            </a:pPr>
            <a:r>
              <a:rPr lang="en-US" altLang="en-US" sz="2400">
                <a:latin typeface="Arial" panose="020B0604020202020204" pitchFamily="34" charset="0"/>
              </a:rPr>
              <a:t> ENTERPRENEURSHIP DISEBABKAN </a:t>
            </a:r>
            <a:endParaRPr lang="id-ID" altLang="en-US" sz="2400">
              <a:latin typeface="Arial" panose="020B0604020202020204" pitchFamily="34" charset="0"/>
            </a:endParaRPr>
          </a:p>
          <a:p>
            <a:pPr algn="ctr" eaLnBrk="1" hangingPunct="1">
              <a:spcBef>
                <a:spcPct val="0"/>
              </a:spcBef>
              <a:buClrTx/>
              <a:buSzTx/>
              <a:buFontTx/>
              <a:buNone/>
            </a:pPr>
            <a:r>
              <a:rPr lang="en-US" altLang="en-US" sz="2400">
                <a:latin typeface="Arial" panose="020B0604020202020204" pitchFamily="34" charset="0"/>
              </a:rPr>
              <a:t>JUMLAH TOTAL POLA PIKIR POSITIF, KREATIF,</a:t>
            </a:r>
            <a:endParaRPr lang="id-ID" altLang="en-US" sz="2400">
              <a:latin typeface="Arial" panose="020B0604020202020204" pitchFamily="34" charset="0"/>
            </a:endParaRPr>
          </a:p>
          <a:p>
            <a:pPr algn="ctr" eaLnBrk="1" hangingPunct="1">
              <a:spcBef>
                <a:spcPct val="0"/>
              </a:spcBef>
              <a:buClrTx/>
              <a:buSzTx/>
              <a:buFontTx/>
              <a:buNone/>
            </a:pPr>
            <a:r>
              <a:rPr lang="en-US" altLang="en-US" sz="2400">
                <a:latin typeface="Arial" panose="020B0604020202020204" pitchFamily="34" charset="0"/>
              </a:rPr>
              <a:t>KEUANGAN, DAN POLA PIKIR PRODUKTIF </a:t>
            </a:r>
            <a:endParaRPr lang="id-ID" altLang="en-US" sz="2400">
              <a:latin typeface="Arial" panose="020B0604020202020204" pitchFamily="34" charset="0"/>
            </a:endParaRPr>
          </a:p>
          <a:p>
            <a:pPr algn="ctr" eaLnBrk="1" hangingPunct="1">
              <a:spcBef>
                <a:spcPct val="0"/>
              </a:spcBef>
              <a:buClrTx/>
              <a:buSzTx/>
              <a:buFontTx/>
              <a:buNone/>
            </a:pPr>
            <a:r>
              <a:rPr lang="en-US" altLang="en-US" sz="2400">
                <a:latin typeface="Arial" panose="020B0604020202020204" pitchFamily="34" charset="0"/>
              </a:rPr>
              <a:t>YANG DIMILIKINYA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03A545-6FE1-89FF-3DFD-45FD8C362DE5}"/>
              </a:ext>
            </a:extLst>
          </p:cNvPr>
          <p:cNvSpPr txBox="1"/>
          <p:nvPr/>
        </p:nvSpPr>
        <p:spPr>
          <a:xfrm>
            <a:off x="616105" y="406118"/>
            <a:ext cx="5695485" cy="2308324"/>
          </a:xfrm>
          <a:prstGeom prst="rect">
            <a:avLst/>
          </a:prstGeom>
          <a:noFill/>
        </p:spPr>
        <p:txBody>
          <a:bodyPr wrap="square">
            <a:spAutoFit/>
          </a:bodyPr>
          <a:lstStyle/>
          <a:p>
            <a:pPr algn="l" fontAlgn="base"/>
            <a:r>
              <a:rPr lang="en-US" b="1" dirty="0">
                <a:effectLst/>
                <a:latin typeface="Roboto" panose="02000000000000000000" pitchFamily="2" charset="0"/>
              </a:rPr>
              <a:t>1. </a:t>
            </a:r>
            <a:r>
              <a:rPr lang="en-US" b="1" dirty="0" err="1">
                <a:effectLst/>
                <a:latin typeface="Roboto" panose="02000000000000000000" pitchFamily="2" charset="0"/>
              </a:rPr>
              <a:t>Melakukan</a:t>
            </a:r>
            <a:r>
              <a:rPr lang="en-US" b="1" dirty="0">
                <a:effectLst/>
                <a:latin typeface="Roboto" panose="02000000000000000000" pitchFamily="2" charset="0"/>
              </a:rPr>
              <a:t> </a:t>
            </a:r>
            <a:r>
              <a:rPr lang="en-US" b="1" dirty="0" err="1">
                <a:effectLst/>
                <a:latin typeface="Roboto" panose="02000000000000000000" pitchFamily="2" charset="0"/>
              </a:rPr>
              <a:t>satu</a:t>
            </a:r>
            <a:r>
              <a:rPr lang="en-US" b="1" dirty="0">
                <a:effectLst/>
                <a:latin typeface="Roboto" panose="02000000000000000000" pitchFamily="2" charset="0"/>
              </a:rPr>
              <a:t> </a:t>
            </a:r>
            <a:r>
              <a:rPr lang="en-US" b="1" dirty="0" err="1">
                <a:effectLst/>
                <a:latin typeface="Roboto" panose="02000000000000000000" pitchFamily="2" charset="0"/>
              </a:rPr>
              <a:t>hal</a:t>
            </a:r>
            <a:r>
              <a:rPr lang="en-US" b="1" dirty="0">
                <a:effectLst/>
                <a:latin typeface="Roboto" panose="02000000000000000000" pitchFamily="2" charset="0"/>
              </a:rPr>
              <a:t> </a:t>
            </a:r>
            <a:r>
              <a:rPr lang="en-US" b="1" dirty="0" err="1">
                <a:effectLst/>
                <a:latin typeface="Roboto" panose="02000000000000000000" pitchFamily="2" charset="0"/>
              </a:rPr>
              <a:t>baru</a:t>
            </a:r>
            <a:r>
              <a:rPr lang="en-US" b="1" dirty="0">
                <a:effectLst/>
                <a:latin typeface="Roboto" panose="02000000000000000000" pitchFamily="2" charset="0"/>
              </a:rPr>
              <a:t> </a:t>
            </a:r>
            <a:r>
              <a:rPr lang="en-US" b="1" dirty="0" err="1">
                <a:effectLst/>
                <a:latin typeface="Roboto" panose="02000000000000000000" pitchFamily="2" charset="0"/>
              </a:rPr>
              <a:t>setiap</a:t>
            </a:r>
            <a:r>
              <a:rPr lang="en-US" b="1" dirty="0">
                <a:effectLst/>
                <a:latin typeface="Roboto" panose="02000000000000000000" pitchFamily="2" charset="0"/>
              </a:rPr>
              <a:t> </a:t>
            </a:r>
            <a:r>
              <a:rPr lang="en-US" b="1" dirty="0" err="1">
                <a:effectLst/>
                <a:latin typeface="Roboto" panose="02000000000000000000" pitchFamily="2" charset="0"/>
              </a:rPr>
              <a:t>hari</a:t>
            </a:r>
            <a:endParaRPr lang="en-US" b="1" dirty="0">
              <a:effectLst/>
              <a:latin typeface="Roboto" panose="02000000000000000000" pitchFamily="2" charset="0"/>
            </a:endParaRPr>
          </a:p>
          <a:p>
            <a:pPr algn="l" fontAlgn="base"/>
            <a:r>
              <a:rPr lang="en-US" b="0" i="0" dirty="0" err="1">
                <a:effectLst/>
                <a:latin typeface="Roboto" panose="02000000000000000000" pitchFamily="2" charset="0"/>
              </a:rPr>
              <a:t>Cobalah</a:t>
            </a:r>
            <a:r>
              <a:rPr lang="en-US" b="0" i="0" dirty="0">
                <a:effectLst/>
                <a:latin typeface="Roboto" panose="02000000000000000000" pitchFamily="2" charset="0"/>
              </a:rPr>
              <a:t> </a:t>
            </a:r>
            <a:r>
              <a:rPr lang="en-US" b="0" i="0" dirty="0" err="1">
                <a:effectLst/>
                <a:latin typeface="Roboto" panose="02000000000000000000" pitchFamily="2" charset="0"/>
              </a:rPr>
              <a:t>berkomitmen</a:t>
            </a:r>
            <a:r>
              <a:rPr lang="en-US" b="0" i="0" dirty="0">
                <a:effectLst/>
                <a:latin typeface="Roboto" panose="02000000000000000000" pitchFamily="2" charset="0"/>
              </a:rPr>
              <a:t> pada </a:t>
            </a:r>
            <a:r>
              <a:rPr lang="en-US" b="0" i="0" dirty="0" err="1">
                <a:effectLst/>
                <a:latin typeface="Roboto" panose="02000000000000000000" pitchFamily="2" charset="0"/>
              </a:rPr>
              <a:t>diri</a:t>
            </a:r>
            <a:r>
              <a:rPr lang="en-US" b="0" i="0" dirty="0">
                <a:effectLst/>
                <a:latin typeface="Roboto" panose="02000000000000000000" pitchFamily="2" charset="0"/>
              </a:rPr>
              <a:t> </a:t>
            </a:r>
            <a:r>
              <a:rPr lang="en-US" b="0" i="0" dirty="0" err="1">
                <a:effectLst/>
                <a:latin typeface="Roboto" panose="02000000000000000000" pitchFamily="2" charset="0"/>
              </a:rPr>
              <a:t>sendiri</a:t>
            </a:r>
            <a:r>
              <a:rPr lang="en-US" b="0" i="0" dirty="0">
                <a:effectLst/>
                <a:latin typeface="Roboto" panose="02000000000000000000" pitchFamily="2" charset="0"/>
              </a:rPr>
              <a:t>, </a:t>
            </a:r>
            <a:r>
              <a:rPr lang="en-US" b="0" i="0" dirty="0" err="1">
                <a:effectLst/>
                <a:latin typeface="Roboto" panose="02000000000000000000" pitchFamily="2" charset="0"/>
              </a:rPr>
              <a:t>melakukan</a:t>
            </a:r>
            <a:r>
              <a:rPr lang="en-US" b="0" i="0" dirty="0">
                <a:effectLst/>
                <a:latin typeface="Roboto" panose="02000000000000000000" pitchFamily="2" charset="0"/>
              </a:rPr>
              <a:t> </a:t>
            </a:r>
            <a:r>
              <a:rPr lang="en-US" b="0" i="0" dirty="0" err="1">
                <a:effectLst/>
                <a:latin typeface="Roboto" panose="02000000000000000000" pitchFamily="2" charset="0"/>
              </a:rPr>
              <a:t>hal</a:t>
            </a:r>
            <a:r>
              <a:rPr lang="en-US" b="0" i="0" dirty="0">
                <a:effectLst/>
                <a:latin typeface="Roboto" panose="02000000000000000000" pitchFamily="2" charset="0"/>
              </a:rPr>
              <a:t> </a:t>
            </a:r>
            <a:r>
              <a:rPr lang="en-US" b="0" i="0" dirty="0" err="1">
                <a:effectLst/>
                <a:latin typeface="Roboto" panose="02000000000000000000" pitchFamily="2" charset="0"/>
              </a:rPr>
              <a:t>baru</a:t>
            </a:r>
            <a:r>
              <a:rPr lang="en-US" b="0" i="0" dirty="0">
                <a:effectLst/>
                <a:latin typeface="Roboto" panose="02000000000000000000" pitchFamily="2" charset="0"/>
              </a:rPr>
              <a:t> </a:t>
            </a:r>
            <a:r>
              <a:rPr lang="en-US" b="0" i="0" dirty="0" err="1">
                <a:effectLst/>
                <a:latin typeface="Roboto" panose="02000000000000000000" pitchFamily="2" charset="0"/>
              </a:rPr>
              <a:t>setiap</a:t>
            </a:r>
            <a:r>
              <a:rPr lang="en-US" b="0" i="0" dirty="0">
                <a:effectLst/>
                <a:latin typeface="Roboto" panose="02000000000000000000" pitchFamily="2" charset="0"/>
              </a:rPr>
              <a:t> </a:t>
            </a:r>
            <a:r>
              <a:rPr lang="en-US" b="0" i="0" dirty="0" err="1">
                <a:effectLst/>
                <a:latin typeface="Roboto" panose="02000000000000000000" pitchFamily="2" charset="0"/>
              </a:rPr>
              <a:t>hari</a:t>
            </a:r>
            <a:r>
              <a:rPr lang="en-US" b="0" i="0" dirty="0">
                <a:effectLst/>
                <a:latin typeface="Roboto" panose="02000000000000000000" pitchFamily="2" charset="0"/>
              </a:rPr>
              <a:t> </a:t>
            </a:r>
            <a:r>
              <a:rPr lang="en-US" b="0" i="0" dirty="0" err="1">
                <a:effectLst/>
                <a:latin typeface="Roboto" panose="02000000000000000000" pitchFamily="2" charset="0"/>
              </a:rPr>
              <a:t>dalam</a:t>
            </a:r>
            <a:r>
              <a:rPr lang="en-US" b="0" i="0" dirty="0">
                <a:effectLst/>
                <a:latin typeface="Roboto" panose="02000000000000000000" pitchFamily="2" charset="0"/>
              </a:rPr>
              <a:t> </a:t>
            </a:r>
            <a:r>
              <a:rPr lang="en-US" b="0" i="0" dirty="0" err="1">
                <a:effectLst/>
                <a:latin typeface="Roboto" panose="02000000000000000000" pitchFamily="2" charset="0"/>
              </a:rPr>
              <a:t>waktu</a:t>
            </a:r>
            <a:r>
              <a:rPr lang="en-US" b="0" i="0" dirty="0">
                <a:effectLst/>
                <a:latin typeface="Roboto" panose="02000000000000000000" pitchFamily="2" charset="0"/>
              </a:rPr>
              <a:t> 30 </a:t>
            </a:r>
            <a:r>
              <a:rPr lang="en-US" b="0" i="0" dirty="0" err="1">
                <a:effectLst/>
                <a:latin typeface="Roboto" panose="02000000000000000000" pitchFamily="2" charset="0"/>
              </a:rPr>
              <a:t>hari</a:t>
            </a:r>
            <a:r>
              <a:rPr lang="en-US" b="0" i="0" dirty="0">
                <a:effectLst/>
                <a:latin typeface="Roboto" panose="02000000000000000000" pitchFamily="2" charset="0"/>
              </a:rPr>
              <a:t>. </a:t>
            </a:r>
          </a:p>
          <a:p>
            <a:pPr algn="l" fontAlgn="base"/>
            <a:endParaRPr lang="en-US" dirty="0">
              <a:latin typeface="Roboto" panose="02000000000000000000" pitchFamily="2" charset="0"/>
            </a:endParaRPr>
          </a:p>
          <a:p>
            <a:pPr algn="l" fontAlgn="base"/>
            <a:r>
              <a:rPr lang="en-US" b="0" i="0" dirty="0">
                <a:effectLst/>
                <a:latin typeface="Roboto" panose="02000000000000000000" pitchFamily="2" charset="0"/>
              </a:rPr>
              <a:t>Dan </a:t>
            </a:r>
            <a:r>
              <a:rPr lang="en-US" b="0" i="0" dirty="0" err="1">
                <a:effectLst/>
                <a:latin typeface="Roboto" panose="02000000000000000000" pitchFamily="2" charset="0"/>
              </a:rPr>
              <a:t>pilihlah</a:t>
            </a:r>
            <a:r>
              <a:rPr lang="en-US" b="0" i="0" dirty="0">
                <a:effectLst/>
                <a:latin typeface="Roboto" panose="02000000000000000000" pitchFamily="2" charset="0"/>
              </a:rPr>
              <a:t>, </a:t>
            </a:r>
            <a:r>
              <a:rPr lang="en-US" b="0" i="0" dirty="0" err="1">
                <a:effectLst/>
                <a:latin typeface="Roboto" panose="02000000000000000000" pitchFamily="2" charset="0"/>
              </a:rPr>
              <a:t>apa</a:t>
            </a:r>
            <a:r>
              <a:rPr lang="en-US" b="0" i="0" dirty="0">
                <a:effectLst/>
                <a:latin typeface="Roboto" panose="02000000000000000000" pitchFamily="2" charset="0"/>
              </a:rPr>
              <a:t> yang </a:t>
            </a:r>
            <a:r>
              <a:rPr lang="en-US" b="0" i="0" dirty="0" err="1">
                <a:effectLst/>
                <a:latin typeface="Roboto" panose="02000000000000000000" pitchFamily="2" charset="0"/>
              </a:rPr>
              <a:t>kamu</a:t>
            </a:r>
            <a:r>
              <a:rPr lang="en-US" b="0" i="0" dirty="0">
                <a:effectLst/>
                <a:latin typeface="Roboto" panose="02000000000000000000" pitchFamily="2" charset="0"/>
              </a:rPr>
              <a:t> </a:t>
            </a:r>
            <a:r>
              <a:rPr lang="en-US" b="0" i="0" dirty="0" err="1">
                <a:effectLst/>
                <a:latin typeface="Roboto" panose="02000000000000000000" pitchFamily="2" charset="0"/>
              </a:rPr>
              <a:t>sukai</a:t>
            </a:r>
            <a:r>
              <a:rPr lang="en-US" b="0" i="0" dirty="0">
                <a:effectLst/>
                <a:latin typeface="Roboto" panose="02000000000000000000" pitchFamily="2" charset="0"/>
              </a:rPr>
              <a:t>, </a:t>
            </a:r>
            <a:r>
              <a:rPr lang="en-US" b="0" i="0" dirty="0" err="1">
                <a:effectLst/>
                <a:latin typeface="Roboto" panose="02000000000000000000" pitchFamily="2" charset="0"/>
              </a:rPr>
              <a:t>nikmati</a:t>
            </a:r>
            <a:r>
              <a:rPr lang="en-US" b="0" i="0" dirty="0">
                <a:effectLst/>
                <a:latin typeface="Roboto" panose="02000000000000000000" pitchFamily="2" charset="0"/>
              </a:rPr>
              <a:t> </a:t>
            </a:r>
            <a:r>
              <a:rPr lang="en-US" b="0" i="0" dirty="0" err="1">
                <a:effectLst/>
                <a:latin typeface="Roboto" panose="02000000000000000000" pitchFamily="2" charset="0"/>
              </a:rPr>
              <a:t>atau</a:t>
            </a:r>
            <a:r>
              <a:rPr lang="en-US" b="0" i="0" dirty="0">
                <a:effectLst/>
                <a:latin typeface="Roboto" panose="02000000000000000000" pitchFamily="2" charset="0"/>
              </a:rPr>
              <a:t> </a:t>
            </a:r>
            <a:r>
              <a:rPr lang="en-US" b="0" i="0" dirty="0" err="1">
                <a:effectLst/>
                <a:latin typeface="Roboto" panose="02000000000000000000" pitchFamily="2" charset="0"/>
              </a:rPr>
              <a:t>kuasai</a:t>
            </a:r>
            <a:r>
              <a:rPr lang="en-US" b="0" i="0" dirty="0">
                <a:effectLst/>
                <a:latin typeface="Roboto" panose="02000000000000000000" pitchFamily="2" charset="0"/>
              </a:rPr>
              <a:t> </a:t>
            </a:r>
            <a:r>
              <a:rPr lang="en-US" b="0" i="0" dirty="0" err="1">
                <a:effectLst/>
                <a:latin typeface="Roboto" panose="02000000000000000000" pitchFamily="2" charset="0"/>
              </a:rPr>
              <a:t>lebih</a:t>
            </a:r>
            <a:r>
              <a:rPr lang="en-US" b="0" i="0" dirty="0">
                <a:effectLst/>
                <a:latin typeface="Roboto" panose="02000000000000000000" pitchFamily="2" charset="0"/>
              </a:rPr>
              <a:t> </a:t>
            </a:r>
            <a:r>
              <a:rPr lang="en-US" b="0" i="0" dirty="0" err="1">
                <a:effectLst/>
                <a:latin typeface="Roboto" panose="02000000000000000000" pitchFamily="2" charset="0"/>
              </a:rPr>
              <a:t>jauh</a:t>
            </a:r>
            <a:r>
              <a:rPr lang="en-US" b="0" i="0" dirty="0">
                <a:effectLst/>
                <a:latin typeface="Roboto" panose="02000000000000000000" pitchFamily="2" charset="0"/>
              </a:rPr>
              <a:t> </a:t>
            </a:r>
            <a:r>
              <a:rPr lang="en-US" b="0" i="0" dirty="0" err="1">
                <a:effectLst/>
                <a:latin typeface="Roboto" panose="02000000000000000000" pitchFamily="2" charset="0"/>
              </a:rPr>
              <a:t>maka</a:t>
            </a:r>
            <a:r>
              <a:rPr lang="en-US" b="0" i="0" dirty="0">
                <a:effectLst/>
                <a:latin typeface="Roboto" panose="02000000000000000000" pitchFamily="2" charset="0"/>
              </a:rPr>
              <a:t> </a:t>
            </a:r>
            <a:r>
              <a:rPr lang="en-US" b="0" i="0" dirty="0" err="1">
                <a:effectLst/>
                <a:latin typeface="Roboto" panose="02000000000000000000" pitchFamily="2" charset="0"/>
              </a:rPr>
              <a:t>kamu</a:t>
            </a:r>
            <a:r>
              <a:rPr lang="en-US" b="0" i="0" dirty="0">
                <a:effectLst/>
                <a:latin typeface="Roboto" panose="02000000000000000000" pitchFamily="2" charset="0"/>
              </a:rPr>
              <a:t> </a:t>
            </a:r>
            <a:r>
              <a:rPr lang="en-US" b="0" i="0" dirty="0" err="1">
                <a:effectLst/>
                <a:latin typeface="Roboto" panose="02000000000000000000" pitchFamily="2" charset="0"/>
              </a:rPr>
              <a:t>akan</a:t>
            </a:r>
            <a:r>
              <a:rPr lang="en-US" b="0" i="0" dirty="0">
                <a:effectLst/>
                <a:latin typeface="Roboto" panose="02000000000000000000" pitchFamily="2" charset="0"/>
              </a:rPr>
              <a:t> </a:t>
            </a:r>
            <a:r>
              <a:rPr lang="en-US" b="0" i="0" dirty="0" err="1">
                <a:effectLst/>
                <a:latin typeface="Roboto" panose="02000000000000000000" pitchFamily="2" charset="0"/>
              </a:rPr>
              <a:t>mengembangkan</a:t>
            </a:r>
            <a:r>
              <a:rPr lang="en-US" b="0" i="0" dirty="0">
                <a:effectLst/>
                <a:latin typeface="Roboto" panose="02000000000000000000" pitchFamily="2" charset="0"/>
              </a:rPr>
              <a:t> </a:t>
            </a:r>
            <a:r>
              <a:rPr lang="en-US" b="0" i="0" dirty="0" err="1">
                <a:effectLst/>
                <a:latin typeface="Roboto" panose="02000000000000000000" pitchFamily="2" charset="0"/>
              </a:rPr>
              <a:t>pola</a:t>
            </a:r>
            <a:r>
              <a:rPr lang="en-US" b="0" i="0" dirty="0">
                <a:effectLst/>
                <a:latin typeface="Roboto" panose="02000000000000000000" pitchFamily="2" charset="0"/>
              </a:rPr>
              <a:t> </a:t>
            </a:r>
            <a:r>
              <a:rPr lang="en-US" b="0" i="0" dirty="0" err="1">
                <a:effectLst/>
                <a:latin typeface="Roboto" panose="02000000000000000000" pitchFamily="2" charset="0"/>
              </a:rPr>
              <a:t>pikir</a:t>
            </a:r>
            <a:r>
              <a:rPr lang="en-US" b="0" i="0" dirty="0">
                <a:effectLst/>
                <a:latin typeface="Roboto" panose="02000000000000000000" pitchFamily="2" charset="0"/>
              </a:rPr>
              <a:t> </a:t>
            </a:r>
            <a:r>
              <a:rPr lang="en-US" b="0" i="0" dirty="0" err="1">
                <a:effectLst/>
                <a:latin typeface="Roboto" panose="02000000000000000000" pitchFamily="2" charset="0"/>
              </a:rPr>
              <a:t>tumbuh</a:t>
            </a:r>
            <a:r>
              <a:rPr lang="en-US" b="0" i="0" dirty="0">
                <a:effectLst/>
                <a:latin typeface="Roboto" panose="02000000000000000000" pitchFamily="2" charset="0"/>
              </a:rPr>
              <a:t> dan </a:t>
            </a:r>
            <a:r>
              <a:rPr lang="en-US" b="0" i="0" dirty="0" err="1">
                <a:effectLst/>
                <a:latin typeface="Roboto" panose="02000000000000000000" pitchFamily="2" charset="0"/>
              </a:rPr>
              <a:t>tidak</a:t>
            </a:r>
            <a:r>
              <a:rPr lang="en-US" b="0" i="0" dirty="0">
                <a:effectLst/>
                <a:latin typeface="Roboto" panose="02000000000000000000" pitchFamily="2" charset="0"/>
              </a:rPr>
              <a:t> </a:t>
            </a:r>
            <a:r>
              <a:rPr lang="en-US" b="0" i="0" dirty="0" err="1">
                <a:effectLst/>
                <a:latin typeface="Roboto" panose="02000000000000000000" pitchFamily="2" charset="0"/>
              </a:rPr>
              <a:t>takut</a:t>
            </a:r>
            <a:r>
              <a:rPr lang="en-US" b="0" i="0" dirty="0">
                <a:effectLst/>
                <a:latin typeface="Roboto" panose="02000000000000000000" pitchFamily="2" charset="0"/>
              </a:rPr>
              <a:t> </a:t>
            </a:r>
            <a:r>
              <a:rPr lang="en-US" b="0" i="0" dirty="0" err="1">
                <a:effectLst/>
                <a:latin typeface="Roboto" panose="02000000000000000000" pitchFamily="2" charset="0"/>
              </a:rPr>
              <a:t>mencoba</a:t>
            </a:r>
            <a:r>
              <a:rPr lang="en-US" b="0" i="0" dirty="0">
                <a:effectLst/>
                <a:latin typeface="Roboto" panose="02000000000000000000" pitchFamily="2" charset="0"/>
              </a:rPr>
              <a:t> </a:t>
            </a:r>
            <a:r>
              <a:rPr lang="en-US" b="0" i="0" dirty="0" err="1">
                <a:effectLst/>
                <a:latin typeface="Roboto" panose="02000000000000000000" pitchFamily="2" charset="0"/>
              </a:rPr>
              <a:t>tantangan</a:t>
            </a:r>
            <a:r>
              <a:rPr lang="en-US" b="0" i="0" dirty="0">
                <a:effectLst/>
                <a:latin typeface="Roboto" panose="02000000000000000000" pitchFamily="2" charset="0"/>
              </a:rPr>
              <a:t> / </a:t>
            </a:r>
            <a:r>
              <a:rPr lang="en-US" b="0" i="0" dirty="0" err="1">
                <a:effectLst/>
                <a:latin typeface="Roboto" panose="02000000000000000000" pitchFamily="2" charset="0"/>
              </a:rPr>
              <a:t>hal</a:t>
            </a:r>
            <a:r>
              <a:rPr lang="en-US" b="0" i="0" dirty="0">
                <a:effectLst/>
                <a:latin typeface="Roboto" panose="02000000000000000000" pitchFamily="2" charset="0"/>
              </a:rPr>
              <a:t> yang </a:t>
            </a:r>
            <a:r>
              <a:rPr lang="en-US" b="0" i="0" dirty="0" err="1">
                <a:effectLst/>
                <a:latin typeface="Roboto" panose="02000000000000000000" pitchFamily="2" charset="0"/>
              </a:rPr>
              <a:t>baru</a:t>
            </a:r>
            <a:r>
              <a:rPr lang="en-US" b="0" i="0" dirty="0">
                <a:effectLst/>
                <a:latin typeface="Roboto" panose="02000000000000000000" pitchFamily="2" charset="0"/>
              </a:rPr>
              <a:t> yang </a:t>
            </a:r>
            <a:r>
              <a:rPr lang="en-US" b="0" i="0" dirty="0" err="1">
                <a:effectLst/>
                <a:latin typeface="Roboto" panose="02000000000000000000" pitchFamily="2" charset="0"/>
              </a:rPr>
              <a:t>akan</a:t>
            </a:r>
            <a:r>
              <a:rPr lang="en-US" b="0" i="0" dirty="0">
                <a:effectLst/>
                <a:latin typeface="Roboto" panose="02000000000000000000" pitchFamily="2" charset="0"/>
              </a:rPr>
              <a:t> </a:t>
            </a:r>
            <a:r>
              <a:rPr lang="en-US" b="0" i="0" dirty="0" err="1">
                <a:effectLst/>
                <a:latin typeface="Roboto" panose="02000000000000000000" pitchFamily="2" charset="0"/>
              </a:rPr>
              <a:t>mendatang</a:t>
            </a:r>
            <a:r>
              <a:rPr lang="en-US" b="0" i="0" dirty="0">
                <a:effectLst/>
                <a:latin typeface="Roboto" panose="02000000000000000000" pitchFamily="2" charset="0"/>
              </a:rPr>
              <a:t>.</a:t>
            </a:r>
          </a:p>
        </p:txBody>
      </p:sp>
      <p:sp>
        <p:nvSpPr>
          <p:cNvPr id="5" name="TextBox 4">
            <a:extLst>
              <a:ext uri="{FF2B5EF4-FFF2-40B4-BE49-F238E27FC236}">
                <a16:creationId xmlns:a16="http://schemas.microsoft.com/office/drawing/2014/main" id="{BA6975E2-CC23-F4FD-AA4E-81AE10E34867}"/>
              </a:ext>
            </a:extLst>
          </p:cNvPr>
          <p:cNvSpPr txBox="1"/>
          <p:nvPr/>
        </p:nvSpPr>
        <p:spPr>
          <a:xfrm>
            <a:off x="6400800" y="2204565"/>
            <a:ext cx="5353515" cy="4247317"/>
          </a:xfrm>
          <a:prstGeom prst="rect">
            <a:avLst/>
          </a:prstGeom>
          <a:noFill/>
        </p:spPr>
        <p:txBody>
          <a:bodyPr wrap="square">
            <a:spAutoFit/>
          </a:bodyPr>
          <a:lstStyle/>
          <a:p>
            <a:pPr algn="l" fontAlgn="base"/>
            <a:r>
              <a:rPr lang="en-US" b="1" dirty="0">
                <a:effectLst/>
                <a:latin typeface="Roboto" panose="02000000000000000000" pitchFamily="2" charset="0"/>
              </a:rPr>
              <a:t>2. </a:t>
            </a:r>
            <a:r>
              <a:rPr lang="en-US" b="1" dirty="0" err="1">
                <a:effectLst/>
                <a:latin typeface="Roboto" panose="02000000000000000000" pitchFamily="2" charset="0"/>
              </a:rPr>
              <a:t>Mencintai</a:t>
            </a:r>
            <a:r>
              <a:rPr lang="en-US" b="1" dirty="0">
                <a:effectLst/>
                <a:latin typeface="Roboto" panose="02000000000000000000" pitchFamily="2" charset="0"/>
              </a:rPr>
              <a:t> </a:t>
            </a:r>
            <a:r>
              <a:rPr lang="en-US" b="1" dirty="0" err="1">
                <a:effectLst/>
                <a:latin typeface="Roboto" panose="02000000000000000000" pitchFamily="2" charset="0"/>
              </a:rPr>
              <a:t>diri</a:t>
            </a:r>
            <a:r>
              <a:rPr lang="en-US" b="1" dirty="0">
                <a:effectLst/>
                <a:latin typeface="Roboto" panose="02000000000000000000" pitchFamily="2" charset="0"/>
              </a:rPr>
              <a:t>.</a:t>
            </a:r>
          </a:p>
          <a:p>
            <a:pPr algn="l" fontAlgn="base"/>
            <a:r>
              <a:rPr lang="en-US" b="0" i="0" dirty="0" err="1">
                <a:effectLst/>
                <a:latin typeface="Roboto" panose="02000000000000000000" pitchFamily="2" charset="0"/>
              </a:rPr>
              <a:t>Bersembunyi</a:t>
            </a:r>
            <a:r>
              <a:rPr lang="en-US" b="0" i="0" dirty="0">
                <a:effectLst/>
                <a:latin typeface="Roboto" panose="02000000000000000000" pitchFamily="2" charset="0"/>
              </a:rPr>
              <a:t> </a:t>
            </a:r>
            <a:r>
              <a:rPr lang="en-US" b="0" i="0" dirty="0" err="1">
                <a:effectLst/>
                <a:latin typeface="Roboto" panose="02000000000000000000" pitchFamily="2" charset="0"/>
              </a:rPr>
              <a:t>dari</a:t>
            </a:r>
            <a:r>
              <a:rPr lang="en-US" b="0" i="0" dirty="0">
                <a:effectLst/>
                <a:latin typeface="Roboto" panose="02000000000000000000" pitchFamily="2" charset="0"/>
              </a:rPr>
              <a:t> </a:t>
            </a:r>
            <a:r>
              <a:rPr lang="en-US" b="0" i="0" dirty="0" err="1">
                <a:effectLst/>
                <a:latin typeface="Roboto" panose="02000000000000000000" pitchFamily="2" charset="0"/>
              </a:rPr>
              <a:t>kekurangan</a:t>
            </a:r>
            <a:r>
              <a:rPr lang="en-US" b="0" i="0" dirty="0">
                <a:effectLst/>
                <a:latin typeface="Roboto" panose="02000000000000000000" pitchFamily="2" charset="0"/>
              </a:rPr>
              <a:t> </a:t>
            </a:r>
            <a:r>
              <a:rPr lang="en-US" b="0" i="0" dirty="0" err="1">
                <a:effectLst/>
                <a:latin typeface="Roboto" panose="02000000000000000000" pitchFamily="2" charset="0"/>
              </a:rPr>
              <a:t>diri</a:t>
            </a:r>
            <a:r>
              <a:rPr lang="en-US" b="0" i="0" dirty="0">
                <a:effectLst/>
                <a:latin typeface="Roboto" panose="02000000000000000000" pitchFamily="2" charset="0"/>
              </a:rPr>
              <a:t> </a:t>
            </a:r>
            <a:r>
              <a:rPr lang="en-US" b="0" i="0" dirty="0" err="1">
                <a:effectLst/>
                <a:latin typeface="Roboto" panose="02000000000000000000" pitchFamily="2" charset="0"/>
              </a:rPr>
              <a:t>pasti</a:t>
            </a:r>
            <a:r>
              <a:rPr lang="en-US" b="0" i="0" dirty="0">
                <a:effectLst/>
                <a:latin typeface="Roboto" panose="02000000000000000000" pitchFamily="2" charset="0"/>
              </a:rPr>
              <a:t> </a:t>
            </a:r>
            <a:r>
              <a:rPr lang="en-US" b="0" i="0" dirty="0" err="1">
                <a:effectLst/>
                <a:latin typeface="Roboto" panose="02000000000000000000" pitchFamily="2" charset="0"/>
              </a:rPr>
              <a:t>hanya</a:t>
            </a:r>
            <a:r>
              <a:rPr lang="en-US" b="0" i="0" dirty="0">
                <a:effectLst/>
                <a:latin typeface="Roboto" panose="02000000000000000000" pitchFamily="2" charset="0"/>
              </a:rPr>
              <a:t> </a:t>
            </a:r>
            <a:r>
              <a:rPr lang="en-US" b="0" i="0" dirty="0" err="1">
                <a:effectLst/>
                <a:latin typeface="Roboto" panose="02000000000000000000" pitchFamily="2" charset="0"/>
              </a:rPr>
              <a:t>sering</a:t>
            </a:r>
            <a:r>
              <a:rPr lang="en-US" b="0" i="0" dirty="0">
                <a:effectLst/>
                <a:latin typeface="Roboto" panose="02000000000000000000" pitchFamily="2" charset="0"/>
              </a:rPr>
              <a:t> </a:t>
            </a:r>
            <a:r>
              <a:rPr lang="en-US" b="0" i="0" dirty="0" err="1">
                <a:effectLst/>
                <a:latin typeface="Roboto" panose="02000000000000000000" pitchFamily="2" charset="0"/>
              </a:rPr>
              <a:t>mengeluh</a:t>
            </a:r>
            <a:r>
              <a:rPr lang="en-US" b="0" i="0" dirty="0">
                <a:effectLst/>
                <a:latin typeface="Roboto" panose="02000000000000000000" pitchFamily="2" charset="0"/>
              </a:rPr>
              <a:t> dan </a:t>
            </a:r>
            <a:r>
              <a:rPr lang="en-US" b="0" i="0" dirty="0" err="1">
                <a:effectLst/>
                <a:latin typeface="Roboto" panose="02000000000000000000" pitchFamily="2" charset="0"/>
              </a:rPr>
              <a:t>kurangnya</a:t>
            </a:r>
            <a:r>
              <a:rPr lang="en-US" b="0" i="0" dirty="0">
                <a:effectLst/>
                <a:latin typeface="Roboto" panose="02000000000000000000" pitchFamily="2" charset="0"/>
              </a:rPr>
              <a:t> rasa </a:t>
            </a:r>
            <a:r>
              <a:rPr lang="en-US" b="0" i="0" dirty="0" err="1">
                <a:effectLst/>
                <a:latin typeface="Roboto" panose="02000000000000000000" pitchFamily="2" charset="0"/>
              </a:rPr>
              <a:t>bersyukur</a:t>
            </a:r>
            <a:r>
              <a:rPr lang="en-US" b="0" i="0" dirty="0">
                <a:effectLst/>
                <a:latin typeface="Roboto" panose="02000000000000000000" pitchFamily="2" charset="0"/>
              </a:rPr>
              <a:t>. </a:t>
            </a:r>
            <a:r>
              <a:rPr lang="en-US" b="0" i="0" dirty="0" err="1">
                <a:effectLst/>
                <a:latin typeface="Roboto" panose="02000000000000000000" pitchFamily="2" charset="0"/>
              </a:rPr>
              <a:t>Padahal</a:t>
            </a:r>
            <a:r>
              <a:rPr lang="en-US" b="0" i="0" dirty="0">
                <a:effectLst/>
                <a:latin typeface="Roboto" panose="02000000000000000000" pitchFamily="2" charset="0"/>
              </a:rPr>
              <a:t>, </a:t>
            </a:r>
            <a:r>
              <a:rPr lang="en-US" b="0" i="0" dirty="0" err="1">
                <a:effectLst/>
                <a:latin typeface="Roboto" panose="02000000000000000000" pitchFamily="2" charset="0"/>
              </a:rPr>
              <a:t>masih</a:t>
            </a:r>
            <a:r>
              <a:rPr lang="en-US" b="0" i="0" dirty="0">
                <a:effectLst/>
                <a:latin typeface="Roboto" panose="02000000000000000000" pitchFamily="2" charset="0"/>
              </a:rPr>
              <a:t> </a:t>
            </a:r>
            <a:r>
              <a:rPr lang="en-US" b="0" i="0" dirty="0" err="1">
                <a:effectLst/>
                <a:latin typeface="Roboto" panose="02000000000000000000" pitchFamily="2" charset="0"/>
              </a:rPr>
              <a:t>banyak</a:t>
            </a:r>
            <a:r>
              <a:rPr lang="en-US" b="0" i="0" dirty="0">
                <a:effectLst/>
                <a:latin typeface="Roboto" panose="02000000000000000000" pitchFamily="2" charset="0"/>
              </a:rPr>
              <a:t> </a:t>
            </a:r>
            <a:r>
              <a:rPr lang="en-US" b="0" i="0" dirty="0" err="1">
                <a:effectLst/>
                <a:latin typeface="Roboto" panose="02000000000000000000" pitchFamily="2" charset="0"/>
              </a:rPr>
              <a:t>kelebihan</a:t>
            </a:r>
            <a:r>
              <a:rPr lang="en-US" b="0" i="0" dirty="0">
                <a:effectLst/>
                <a:latin typeface="Roboto" panose="02000000000000000000" pitchFamily="2" charset="0"/>
              </a:rPr>
              <a:t> </a:t>
            </a:r>
            <a:r>
              <a:rPr lang="en-US" b="0" i="0" dirty="0" err="1">
                <a:effectLst/>
                <a:latin typeface="Roboto" panose="02000000000000000000" pitchFamily="2" charset="0"/>
              </a:rPr>
              <a:t>diri</a:t>
            </a:r>
            <a:r>
              <a:rPr lang="en-US" b="0" i="0" dirty="0">
                <a:effectLst/>
                <a:latin typeface="Roboto" panose="02000000000000000000" pitchFamily="2" charset="0"/>
              </a:rPr>
              <a:t> </a:t>
            </a:r>
            <a:r>
              <a:rPr lang="en-US" b="0" i="0" dirty="0" err="1">
                <a:effectLst/>
                <a:latin typeface="Roboto" panose="02000000000000000000" pitchFamily="2" charset="0"/>
              </a:rPr>
              <a:t>jika</a:t>
            </a:r>
            <a:r>
              <a:rPr lang="en-US" b="0" i="0" dirty="0">
                <a:effectLst/>
                <a:latin typeface="Roboto" panose="02000000000000000000" pitchFamily="2" charset="0"/>
              </a:rPr>
              <a:t> </a:t>
            </a:r>
            <a:r>
              <a:rPr lang="en-US" b="0" i="0" dirty="0" err="1">
                <a:effectLst/>
                <a:latin typeface="Roboto" panose="02000000000000000000" pitchFamily="2" charset="0"/>
              </a:rPr>
              <a:t>kita</a:t>
            </a:r>
            <a:r>
              <a:rPr lang="en-US" b="0" i="0" dirty="0">
                <a:effectLst/>
                <a:latin typeface="Roboto" panose="02000000000000000000" pitchFamily="2" charset="0"/>
              </a:rPr>
              <a:t> </a:t>
            </a:r>
            <a:r>
              <a:rPr lang="en-US" b="0" i="0" dirty="0" err="1">
                <a:effectLst/>
                <a:latin typeface="Roboto" panose="02000000000000000000" pitchFamily="2" charset="0"/>
              </a:rPr>
              <a:t>asah</a:t>
            </a:r>
            <a:r>
              <a:rPr lang="en-US" b="0" i="0" dirty="0">
                <a:effectLst/>
                <a:latin typeface="Roboto" panose="02000000000000000000" pitchFamily="2" charset="0"/>
              </a:rPr>
              <a:t>. </a:t>
            </a:r>
          </a:p>
          <a:p>
            <a:pPr algn="l" fontAlgn="base"/>
            <a:endParaRPr lang="en-US" dirty="0">
              <a:latin typeface="Roboto" panose="02000000000000000000" pitchFamily="2" charset="0"/>
            </a:endParaRPr>
          </a:p>
          <a:p>
            <a:pPr algn="l" fontAlgn="base"/>
            <a:r>
              <a:rPr lang="en-US" b="0" i="0" dirty="0" err="1">
                <a:effectLst/>
                <a:latin typeface="Roboto" panose="02000000000000000000" pitchFamily="2" charset="0"/>
              </a:rPr>
              <a:t>Terkadang</a:t>
            </a:r>
            <a:r>
              <a:rPr lang="en-US" b="0" i="0" dirty="0">
                <a:effectLst/>
                <a:latin typeface="Roboto" panose="02000000000000000000" pitchFamily="2" charset="0"/>
              </a:rPr>
              <a:t> </a:t>
            </a:r>
            <a:r>
              <a:rPr lang="en-US" b="0" i="0" dirty="0" err="1">
                <a:effectLst/>
                <a:latin typeface="Roboto" panose="02000000000000000000" pitchFamily="2" charset="0"/>
              </a:rPr>
              <a:t>kekurangan</a:t>
            </a:r>
            <a:r>
              <a:rPr lang="en-US" b="0" i="0" dirty="0">
                <a:effectLst/>
                <a:latin typeface="Roboto" panose="02000000000000000000" pitchFamily="2" charset="0"/>
              </a:rPr>
              <a:t> </a:t>
            </a:r>
            <a:r>
              <a:rPr lang="en-US" b="0" i="0" dirty="0" err="1">
                <a:effectLst/>
                <a:latin typeface="Roboto" panose="02000000000000000000" pitchFamily="2" charset="0"/>
              </a:rPr>
              <a:t>menjadi</a:t>
            </a:r>
            <a:r>
              <a:rPr lang="en-US" b="0" i="0" dirty="0">
                <a:effectLst/>
                <a:latin typeface="Roboto" panose="02000000000000000000" pitchFamily="2" charset="0"/>
              </a:rPr>
              <a:t> </a:t>
            </a:r>
            <a:r>
              <a:rPr lang="en-US" b="0" i="0" dirty="0" err="1">
                <a:effectLst/>
                <a:latin typeface="Roboto" panose="02000000000000000000" pitchFamily="2" charset="0"/>
              </a:rPr>
              <a:t>kekuatan</a:t>
            </a:r>
            <a:r>
              <a:rPr lang="en-US" b="0" i="0" dirty="0">
                <a:effectLst/>
                <a:latin typeface="Roboto" panose="02000000000000000000" pitchFamily="2" charset="0"/>
              </a:rPr>
              <a:t> </a:t>
            </a:r>
            <a:r>
              <a:rPr lang="en-US" b="0" i="0" dirty="0" err="1">
                <a:effectLst/>
                <a:latin typeface="Roboto" panose="02000000000000000000" pitchFamily="2" charset="0"/>
              </a:rPr>
              <a:t>terbesar</a:t>
            </a:r>
            <a:r>
              <a:rPr lang="en-US" b="0" i="0" dirty="0">
                <a:effectLst/>
                <a:latin typeface="Roboto" panose="02000000000000000000" pitchFamily="2" charset="0"/>
              </a:rPr>
              <a:t> </a:t>
            </a:r>
            <a:r>
              <a:rPr lang="en-US" b="0" i="0" dirty="0" err="1">
                <a:effectLst/>
                <a:latin typeface="Roboto" panose="02000000000000000000" pitchFamily="2" charset="0"/>
              </a:rPr>
              <a:t>untuk</a:t>
            </a:r>
            <a:r>
              <a:rPr lang="en-US" b="0" i="0" dirty="0">
                <a:effectLst/>
                <a:latin typeface="Roboto" panose="02000000000000000000" pitchFamily="2" charset="0"/>
              </a:rPr>
              <a:t> </a:t>
            </a:r>
            <a:r>
              <a:rPr lang="en-US" b="0" i="0" dirty="0" err="1">
                <a:effectLst/>
                <a:latin typeface="Roboto" panose="02000000000000000000" pitchFamily="2" charset="0"/>
              </a:rPr>
              <a:t>menghalangi</a:t>
            </a:r>
            <a:r>
              <a:rPr lang="en-US" b="0" i="0" dirty="0">
                <a:effectLst/>
                <a:latin typeface="Roboto" panose="02000000000000000000" pitchFamily="2" charset="0"/>
              </a:rPr>
              <a:t> </a:t>
            </a:r>
            <a:r>
              <a:rPr lang="en-US" b="0" i="0" dirty="0" err="1">
                <a:effectLst/>
                <a:latin typeface="Roboto" panose="02000000000000000000" pitchFamily="2" charset="0"/>
              </a:rPr>
              <a:t>mimpi</a:t>
            </a:r>
            <a:r>
              <a:rPr lang="en-US" b="0" i="0" dirty="0">
                <a:effectLst/>
                <a:latin typeface="Roboto" panose="02000000000000000000" pitchFamily="2" charset="0"/>
              </a:rPr>
              <a:t>. </a:t>
            </a:r>
          </a:p>
          <a:p>
            <a:pPr algn="l" fontAlgn="base"/>
            <a:endParaRPr lang="en-US" b="0" i="0" dirty="0">
              <a:effectLst/>
              <a:latin typeface="Roboto" panose="02000000000000000000" pitchFamily="2" charset="0"/>
            </a:endParaRPr>
          </a:p>
          <a:p>
            <a:pPr algn="l" fontAlgn="base"/>
            <a:r>
              <a:rPr lang="en-US" b="0" i="0" dirty="0" err="1">
                <a:effectLst/>
                <a:latin typeface="Roboto" panose="02000000000000000000" pitchFamily="2" charset="0"/>
              </a:rPr>
              <a:t>Cukup</a:t>
            </a:r>
            <a:r>
              <a:rPr lang="en-US" b="0" i="0" dirty="0">
                <a:effectLst/>
                <a:latin typeface="Roboto" panose="02000000000000000000" pitchFamily="2" charset="0"/>
              </a:rPr>
              <a:t> </a:t>
            </a:r>
            <a:r>
              <a:rPr lang="en-US" b="0" i="0" dirty="0" err="1">
                <a:effectLst/>
                <a:latin typeface="Roboto" panose="02000000000000000000" pitchFamily="2" charset="0"/>
              </a:rPr>
              <a:t>rangkul</a:t>
            </a:r>
            <a:r>
              <a:rPr lang="en-US" b="0" i="0" dirty="0">
                <a:effectLst/>
                <a:latin typeface="Roboto" panose="02000000000000000000" pitchFamily="2" charset="0"/>
              </a:rPr>
              <a:t> </a:t>
            </a:r>
            <a:r>
              <a:rPr lang="en-US" b="0" i="0" dirty="0" err="1">
                <a:effectLst/>
                <a:latin typeface="Roboto" panose="02000000000000000000" pitchFamily="2" charset="0"/>
              </a:rPr>
              <a:t>kekurangan</a:t>
            </a:r>
            <a:r>
              <a:rPr lang="en-US" b="0" i="0" dirty="0">
                <a:effectLst/>
                <a:latin typeface="Roboto" panose="02000000000000000000" pitchFamily="2" charset="0"/>
              </a:rPr>
              <a:t> </a:t>
            </a:r>
            <a:r>
              <a:rPr lang="en-US" b="0" i="0" dirty="0" err="1">
                <a:effectLst/>
                <a:latin typeface="Roboto" panose="02000000000000000000" pitchFamily="2" charset="0"/>
              </a:rPr>
              <a:t>diri</a:t>
            </a:r>
            <a:r>
              <a:rPr lang="en-US" b="0" i="0" dirty="0">
                <a:effectLst/>
                <a:latin typeface="Roboto" panose="02000000000000000000" pitchFamily="2" charset="0"/>
              </a:rPr>
              <a:t>, dan </a:t>
            </a:r>
            <a:r>
              <a:rPr lang="en-US" b="0" i="0" dirty="0" err="1">
                <a:effectLst/>
                <a:latin typeface="Roboto" panose="02000000000000000000" pitchFamily="2" charset="0"/>
              </a:rPr>
              <a:t>terimalah</a:t>
            </a:r>
            <a:r>
              <a:rPr lang="en-US" b="0" i="0" dirty="0">
                <a:effectLst/>
                <a:latin typeface="Roboto" panose="02000000000000000000" pitchFamily="2" charset="0"/>
              </a:rPr>
              <a:t>. </a:t>
            </a:r>
            <a:r>
              <a:rPr lang="en-US" b="0" i="0" dirty="0" err="1">
                <a:effectLst/>
                <a:latin typeface="Roboto" panose="02000000000000000000" pitchFamily="2" charset="0"/>
              </a:rPr>
              <a:t>Rasakanlah</a:t>
            </a:r>
            <a:r>
              <a:rPr lang="en-US" b="0" i="0" dirty="0">
                <a:effectLst/>
                <a:latin typeface="Roboto" panose="02000000000000000000" pitchFamily="2" charset="0"/>
              </a:rPr>
              <a:t>, </a:t>
            </a:r>
            <a:r>
              <a:rPr lang="en-US" b="0" i="0" dirty="0" err="1">
                <a:effectLst/>
                <a:latin typeface="Roboto" panose="02000000000000000000" pitchFamily="2" charset="0"/>
              </a:rPr>
              <a:t>bahwa</a:t>
            </a:r>
            <a:r>
              <a:rPr lang="en-US" b="0" i="0" dirty="0">
                <a:effectLst/>
                <a:latin typeface="Roboto" panose="02000000000000000000" pitchFamily="2" charset="0"/>
              </a:rPr>
              <a:t> </a:t>
            </a:r>
            <a:r>
              <a:rPr lang="en-US" b="0" i="0" dirty="0" err="1">
                <a:effectLst/>
                <a:latin typeface="Roboto" panose="02000000000000000000" pitchFamily="2" charset="0"/>
              </a:rPr>
              <a:t>kelebihan</a:t>
            </a:r>
            <a:r>
              <a:rPr lang="en-US" b="0" i="0" dirty="0">
                <a:effectLst/>
                <a:latin typeface="Roboto" panose="02000000000000000000" pitchFamily="2" charset="0"/>
              </a:rPr>
              <a:t> </a:t>
            </a:r>
            <a:r>
              <a:rPr lang="en-US" b="0" i="0" dirty="0" err="1">
                <a:effectLst/>
                <a:latin typeface="Roboto" panose="02000000000000000000" pitchFamily="2" charset="0"/>
              </a:rPr>
              <a:t>dirimu</a:t>
            </a:r>
            <a:r>
              <a:rPr lang="en-US" b="0" i="0" dirty="0">
                <a:effectLst/>
                <a:latin typeface="Roboto" panose="02000000000000000000" pitchFamily="2" charset="0"/>
              </a:rPr>
              <a:t> </a:t>
            </a:r>
            <a:r>
              <a:rPr lang="en-US" b="0" i="0" dirty="0" err="1">
                <a:effectLst/>
                <a:latin typeface="Roboto" panose="02000000000000000000" pitchFamily="2" charset="0"/>
              </a:rPr>
              <a:t>itu</a:t>
            </a:r>
            <a:r>
              <a:rPr lang="en-US" b="0" i="0" dirty="0">
                <a:effectLst/>
                <a:latin typeface="Roboto" panose="02000000000000000000" pitchFamily="2" charset="0"/>
              </a:rPr>
              <a:t> </a:t>
            </a:r>
            <a:r>
              <a:rPr lang="en-US" b="0" i="0" dirty="0" err="1">
                <a:effectLst/>
                <a:latin typeface="Roboto" panose="02000000000000000000" pitchFamily="2" charset="0"/>
              </a:rPr>
              <a:t>lebih</a:t>
            </a:r>
            <a:r>
              <a:rPr lang="en-US" b="0" i="0" dirty="0">
                <a:effectLst/>
                <a:latin typeface="Roboto" panose="02000000000000000000" pitchFamily="2" charset="0"/>
              </a:rPr>
              <a:t> </a:t>
            </a:r>
            <a:r>
              <a:rPr lang="en-US" b="0" i="0" dirty="0" err="1">
                <a:effectLst/>
                <a:latin typeface="Roboto" panose="02000000000000000000" pitchFamily="2" charset="0"/>
              </a:rPr>
              <a:t>besar</a:t>
            </a:r>
            <a:r>
              <a:rPr lang="en-US" b="0" i="0" dirty="0">
                <a:effectLst/>
                <a:latin typeface="Roboto" panose="02000000000000000000" pitchFamily="2" charset="0"/>
              </a:rPr>
              <a:t> </a:t>
            </a:r>
            <a:r>
              <a:rPr lang="en-US" b="0" i="0" dirty="0" err="1">
                <a:effectLst/>
                <a:latin typeface="Roboto" panose="02000000000000000000" pitchFamily="2" charset="0"/>
              </a:rPr>
              <a:t>daripada</a:t>
            </a:r>
            <a:r>
              <a:rPr lang="en-US" b="0" i="0" dirty="0">
                <a:effectLst/>
                <a:latin typeface="Roboto" panose="02000000000000000000" pitchFamily="2" charset="0"/>
              </a:rPr>
              <a:t> </a:t>
            </a:r>
            <a:r>
              <a:rPr lang="en-US" b="0" i="0" dirty="0" err="1">
                <a:effectLst/>
                <a:latin typeface="Roboto" panose="02000000000000000000" pitchFamily="2" charset="0"/>
              </a:rPr>
              <a:t>kekurangan</a:t>
            </a:r>
            <a:r>
              <a:rPr lang="en-US" b="0" i="0" dirty="0">
                <a:effectLst/>
                <a:latin typeface="Roboto" panose="02000000000000000000" pitchFamily="2" charset="0"/>
              </a:rPr>
              <a:t> </a:t>
            </a:r>
            <a:r>
              <a:rPr lang="en-US" b="0" i="0" dirty="0" err="1">
                <a:effectLst/>
                <a:latin typeface="Roboto" panose="02000000000000000000" pitchFamily="2" charset="0"/>
              </a:rPr>
              <a:t>diri</a:t>
            </a:r>
            <a:r>
              <a:rPr lang="en-US" b="0" i="0" dirty="0">
                <a:effectLst/>
                <a:latin typeface="Roboto" panose="02000000000000000000" pitchFamily="2" charset="0"/>
              </a:rPr>
              <a:t> yang </a:t>
            </a:r>
            <a:r>
              <a:rPr lang="en-US" b="0" i="0" dirty="0" err="1">
                <a:effectLst/>
                <a:latin typeface="Roboto" panose="02000000000000000000" pitchFamily="2" charset="0"/>
              </a:rPr>
              <a:t>kamu</a:t>
            </a:r>
            <a:r>
              <a:rPr lang="en-US" b="0" i="0" dirty="0">
                <a:effectLst/>
                <a:latin typeface="Roboto" panose="02000000000000000000" pitchFamily="2" charset="0"/>
              </a:rPr>
              <a:t> </a:t>
            </a:r>
            <a:r>
              <a:rPr lang="en-US" b="0" i="0" dirty="0" err="1">
                <a:effectLst/>
                <a:latin typeface="Roboto" panose="02000000000000000000" pitchFamily="2" charset="0"/>
              </a:rPr>
              <a:t>pikirkan</a:t>
            </a:r>
            <a:r>
              <a:rPr lang="en-US" b="0" i="0" dirty="0">
                <a:effectLst/>
                <a:latin typeface="Roboto" panose="02000000000000000000" pitchFamily="2" charset="0"/>
              </a:rPr>
              <a:t>. </a:t>
            </a:r>
          </a:p>
          <a:p>
            <a:pPr algn="l" fontAlgn="base"/>
            <a:endParaRPr lang="en-US" dirty="0">
              <a:latin typeface="Roboto" panose="02000000000000000000" pitchFamily="2" charset="0"/>
            </a:endParaRPr>
          </a:p>
          <a:p>
            <a:pPr algn="l" fontAlgn="base"/>
            <a:r>
              <a:rPr lang="en-US" b="0" i="0" dirty="0" err="1">
                <a:effectLst/>
                <a:latin typeface="Roboto" panose="02000000000000000000" pitchFamily="2" charset="0"/>
              </a:rPr>
              <a:t>Cintai</a:t>
            </a:r>
            <a:r>
              <a:rPr lang="en-US" b="0" i="0" dirty="0">
                <a:effectLst/>
                <a:latin typeface="Roboto" panose="02000000000000000000" pitchFamily="2" charset="0"/>
              </a:rPr>
              <a:t> </a:t>
            </a:r>
            <a:r>
              <a:rPr lang="en-US" b="0" i="0" dirty="0" err="1">
                <a:effectLst/>
                <a:latin typeface="Roboto" panose="02000000000000000000" pitchFamily="2" charset="0"/>
              </a:rPr>
              <a:t>kelebihan</a:t>
            </a:r>
            <a:r>
              <a:rPr lang="en-US" b="0" i="0" dirty="0">
                <a:effectLst/>
                <a:latin typeface="Roboto" panose="02000000000000000000" pitchFamily="2" charset="0"/>
              </a:rPr>
              <a:t> dan </a:t>
            </a:r>
            <a:r>
              <a:rPr lang="en-US" b="0" i="0" dirty="0" err="1">
                <a:effectLst/>
                <a:latin typeface="Roboto" panose="02000000000000000000" pitchFamily="2" charset="0"/>
              </a:rPr>
              <a:t>kekuranganmu</a:t>
            </a:r>
            <a:r>
              <a:rPr lang="en-US" b="0" i="0" dirty="0">
                <a:effectLst/>
                <a:latin typeface="Roboto" panose="02000000000000000000" pitchFamily="2" charset="0"/>
              </a:rPr>
              <a:t>, dan </a:t>
            </a:r>
            <a:r>
              <a:rPr lang="en-US" b="0" i="0" dirty="0" err="1">
                <a:effectLst/>
                <a:latin typeface="Roboto" panose="02000000000000000000" pitchFamily="2" charset="0"/>
              </a:rPr>
              <a:t>cintailah</a:t>
            </a:r>
            <a:r>
              <a:rPr lang="en-US" b="0" i="0" dirty="0">
                <a:effectLst/>
                <a:latin typeface="Roboto" panose="02000000000000000000" pitchFamily="2" charset="0"/>
              </a:rPr>
              <a:t> </a:t>
            </a:r>
            <a:r>
              <a:rPr lang="en-US" b="0" i="0" dirty="0" err="1">
                <a:effectLst/>
                <a:latin typeface="Roboto" panose="02000000000000000000" pitchFamily="2" charset="0"/>
              </a:rPr>
              <a:t>dirimu</a:t>
            </a:r>
            <a:r>
              <a:rPr lang="en-US" b="0" i="0" dirty="0">
                <a:effectLst/>
                <a:latin typeface="Roboto" panose="02000000000000000000" pitchFamily="2" charset="0"/>
              </a:rPr>
              <a:t> </a:t>
            </a:r>
            <a:r>
              <a:rPr lang="en-US" b="0" i="0" dirty="0" err="1">
                <a:effectLst/>
                <a:latin typeface="Roboto" panose="02000000000000000000" pitchFamily="2" charset="0"/>
              </a:rPr>
              <a:t>sendiri</a:t>
            </a:r>
            <a:r>
              <a:rPr lang="en-US" b="0" i="0" dirty="0">
                <a:solidFill>
                  <a:srgbClr val="666666"/>
                </a:solidFill>
                <a:effectLst/>
                <a:latin typeface="Roboto" panose="02000000000000000000" pitchFamily="2" charset="0"/>
              </a:rPr>
              <a:t>.</a:t>
            </a:r>
          </a:p>
        </p:txBody>
      </p:sp>
      <p:pic>
        <p:nvPicPr>
          <p:cNvPr id="1026" name="Picture 2" descr="Mindset Vectors &amp; Illustrations for Free Download | Freepik">
            <a:extLst>
              <a:ext uri="{FF2B5EF4-FFF2-40B4-BE49-F238E27FC236}">
                <a16:creationId xmlns:a16="http://schemas.microsoft.com/office/drawing/2014/main" id="{F81AD608-1C58-4714-CEFB-EA22D1B37E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545" b="12520"/>
          <a:stretch/>
        </p:blipFill>
        <p:spPr bwMode="auto">
          <a:xfrm>
            <a:off x="833593" y="2810107"/>
            <a:ext cx="5477997" cy="3875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946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8E1894-8B54-61DF-F85E-AE7A9B8A0CBC}"/>
              </a:ext>
            </a:extLst>
          </p:cNvPr>
          <p:cNvSpPr txBox="1"/>
          <p:nvPr/>
        </p:nvSpPr>
        <p:spPr>
          <a:xfrm>
            <a:off x="605651" y="428178"/>
            <a:ext cx="5906661" cy="6001643"/>
          </a:xfrm>
          <a:prstGeom prst="rect">
            <a:avLst/>
          </a:prstGeom>
          <a:noFill/>
        </p:spPr>
        <p:txBody>
          <a:bodyPr wrap="square">
            <a:spAutoFit/>
          </a:bodyPr>
          <a:lstStyle/>
          <a:p>
            <a:pPr algn="l" fontAlgn="base"/>
            <a:r>
              <a:rPr lang="en-US" sz="2400" b="1" dirty="0">
                <a:effectLst/>
                <a:latin typeface="Roboto" panose="02000000000000000000" pitchFamily="2" charset="0"/>
              </a:rPr>
              <a:t>3. </a:t>
            </a:r>
            <a:r>
              <a:rPr lang="en-US" sz="2400" b="1" dirty="0" err="1">
                <a:effectLst/>
                <a:latin typeface="Roboto" panose="02000000000000000000" pitchFamily="2" charset="0"/>
              </a:rPr>
              <a:t>Tetap</a:t>
            </a:r>
            <a:r>
              <a:rPr lang="en-US" sz="2400" b="1" dirty="0">
                <a:effectLst/>
                <a:latin typeface="Roboto" panose="02000000000000000000" pitchFamily="2" charset="0"/>
              </a:rPr>
              <a:t> </a:t>
            </a:r>
            <a:r>
              <a:rPr lang="en-US" sz="2400" b="1" dirty="0" err="1">
                <a:effectLst/>
                <a:latin typeface="Roboto" panose="02000000000000000000" pitchFamily="2" charset="0"/>
              </a:rPr>
              <a:t>fleksibel</a:t>
            </a:r>
            <a:r>
              <a:rPr lang="en-US" sz="2400" b="1" dirty="0">
                <a:effectLst/>
                <a:latin typeface="Roboto" panose="02000000000000000000" pitchFamily="2" charset="0"/>
              </a:rPr>
              <a:t> dan </a:t>
            </a:r>
            <a:r>
              <a:rPr lang="en-US" sz="2400" b="1" dirty="0" err="1">
                <a:effectLst/>
                <a:latin typeface="Roboto" panose="02000000000000000000" pitchFamily="2" charset="0"/>
              </a:rPr>
              <a:t>cepat</a:t>
            </a:r>
            <a:r>
              <a:rPr lang="en-US" sz="2400" b="1" dirty="0">
                <a:effectLst/>
                <a:latin typeface="Roboto" panose="02000000000000000000" pitchFamily="2" charset="0"/>
              </a:rPr>
              <a:t> </a:t>
            </a:r>
            <a:r>
              <a:rPr lang="en-US" sz="2400" b="1" dirty="0" err="1">
                <a:effectLst/>
                <a:latin typeface="Roboto" panose="02000000000000000000" pitchFamily="2" charset="0"/>
              </a:rPr>
              <a:t>beradaptasi</a:t>
            </a:r>
            <a:r>
              <a:rPr lang="en-US" sz="2400" b="1" dirty="0">
                <a:effectLst/>
                <a:latin typeface="Roboto" panose="02000000000000000000" pitchFamily="2" charset="0"/>
              </a:rPr>
              <a:t>.</a:t>
            </a:r>
          </a:p>
          <a:p>
            <a:pPr algn="l" fontAlgn="base"/>
            <a:r>
              <a:rPr lang="en-US" sz="2400" b="0" i="0" dirty="0">
                <a:effectLst/>
                <a:latin typeface="Roboto" panose="02000000000000000000" pitchFamily="2" charset="0"/>
              </a:rPr>
              <a:t>Jika di </a:t>
            </a:r>
            <a:r>
              <a:rPr lang="en-US" sz="2400" b="0" i="0" dirty="0" err="1">
                <a:effectLst/>
                <a:latin typeface="Roboto" panose="02000000000000000000" pitchFamily="2" charset="0"/>
              </a:rPr>
              <a:t>suatu</a:t>
            </a:r>
            <a:r>
              <a:rPr lang="en-US" sz="2400" b="0" i="0" dirty="0">
                <a:effectLst/>
                <a:latin typeface="Roboto" panose="02000000000000000000" pitchFamily="2" charset="0"/>
              </a:rPr>
              <a:t> </a:t>
            </a:r>
            <a:r>
              <a:rPr lang="en-US" sz="2400" b="0" i="0" dirty="0" err="1">
                <a:effectLst/>
                <a:latin typeface="Roboto" panose="02000000000000000000" pitchFamily="2" charset="0"/>
              </a:rPr>
              <a:t>waktu</a:t>
            </a:r>
            <a:r>
              <a:rPr lang="en-US" sz="2400" b="0" i="0" dirty="0">
                <a:effectLst/>
                <a:latin typeface="Roboto" panose="02000000000000000000" pitchFamily="2" charset="0"/>
              </a:rPr>
              <a:t> </a:t>
            </a:r>
            <a:r>
              <a:rPr lang="en-US" sz="2400" b="0" i="0" dirty="0" err="1">
                <a:effectLst/>
                <a:latin typeface="Roboto" panose="02000000000000000000" pitchFamily="2" charset="0"/>
              </a:rPr>
              <a:t>kamu</a:t>
            </a:r>
            <a:r>
              <a:rPr lang="en-US" sz="2400" b="0" i="0" dirty="0">
                <a:effectLst/>
                <a:latin typeface="Roboto" panose="02000000000000000000" pitchFamily="2" charset="0"/>
              </a:rPr>
              <a:t> </a:t>
            </a:r>
            <a:r>
              <a:rPr lang="en-US" sz="2400" b="0" i="0" dirty="0" err="1">
                <a:effectLst/>
                <a:latin typeface="Roboto" panose="02000000000000000000" pitchFamily="2" charset="0"/>
              </a:rPr>
              <a:t>merasa</a:t>
            </a:r>
            <a:r>
              <a:rPr lang="en-US" sz="2400" b="0" i="0" dirty="0">
                <a:effectLst/>
                <a:latin typeface="Roboto" panose="02000000000000000000" pitchFamily="2" charset="0"/>
              </a:rPr>
              <a:t> </a:t>
            </a:r>
            <a:r>
              <a:rPr lang="en-US" sz="2400" b="0" i="0" dirty="0" err="1">
                <a:effectLst/>
                <a:latin typeface="Roboto" panose="02000000000000000000" pitchFamily="2" charset="0"/>
              </a:rPr>
              <a:t>tidak</a:t>
            </a:r>
            <a:r>
              <a:rPr lang="en-US" sz="2400" b="0" i="0" dirty="0">
                <a:effectLst/>
                <a:latin typeface="Roboto" panose="02000000000000000000" pitchFamily="2" charset="0"/>
              </a:rPr>
              <a:t> </a:t>
            </a:r>
            <a:r>
              <a:rPr lang="en-US" sz="2400" b="0" i="0" dirty="0" err="1">
                <a:effectLst/>
                <a:latin typeface="Roboto" panose="02000000000000000000" pitchFamily="2" charset="0"/>
              </a:rPr>
              <a:t>membuat</a:t>
            </a:r>
            <a:r>
              <a:rPr lang="en-US" sz="2400" b="0" i="0" dirty="0">
                <a:effectLst/>
                <a:latin typeface="Roboto" panose="02000000000000000000" pitchFamily="2" charset="0"/>
              </a:rPr>
              <a:t> </a:t>
            </a:r>
            <a:r>
              <a:rPr lang="en-US" sz="2400" b="0" i="0" dirty="0" err="1">
                <a:effectLst/>
                <a:latin typeface="Roboto" panose="02000000000000000000" pitchFamily="2" charset="0"/>
              </a:rPr>
              <a:t>kemajuan</a:t>
            </a:r>
            <a:r>
              <a:rPr lang="en-US" sz="2400" b="0" i="0" dirty="0">
                <a:effectLst/>
                <a:latin typeface="Roboto" panose="02000000000000000000" pitchFamily="2" charset="0"/>
              </a:rPr>
              <a:t>, </a:t>
            </a:r>
            <a:r>
              <a:rPr lang="en-US" sz="2400" b="0" i="0" dirty="0" err="1">
                <a:effectLst/>
                <a:latin typeface="Roboto" panose="02000000000000000000" pitchFamily="2" charset="0"/>
              </a:rPr>
              <a:t>bukan</a:t>
            </a:r>
            <a:r>
              <a:rPr lang="en-US" sz="2400" b="0" i="0" dirty="0">
                <a:effectLst/>
                <a:latin typeface="Roboto" panose="02000000000000000000" pitchFamily="2" charset="0"/>
              </a:rPr>
              <a:t> </a:t>
            </a:r>
            <a:r>
              <a:rPr lang="en-US" sz="2400" b="0" i="0" dirty="0" err="1">
                <a:effectLst/>
                <a:latin typeface="Roboto" panose="02000000000000000000" pitchFamily="2" charset="0"/>
              </a:rPr>
              <a:t>berarti</a:t>
            </a:r>
            <a:r>
              <a:rPr lang="en-US" sz="2400" b="0" i="0" dirty="0">
                <a:effectLst/>
                <a:latin typeface="Roboto" panose="02000000000000000000" pitchFamily="2" charset="0"/>
              </a:rPr>
              <a:t> </a:t>
            </a:r>
            <a:r>
              <a:rPr lang="en-US" sz="2400" b="0" i="0" dirty="0" err="1">
                <a:effectLst/>
                <a:latin typeface="Roboto" panose="02000000000000000000" pitchFamily="2" charset="0"/>
              </a:rPr>
              <a:t>kamu</a:t>
            </a:r>
            <a:r>
              <a:rPr lang="en-US" sz="2400" b="0" i="0" dirty="0">
                <a:effectLst/>
                <a:latin typeface="Roboto" panose="02000000000000000000" pitchFamily="2" charset="0"/>
              </a:rPr>
              <a:t> </a:t>
            </a:r>
            <a:r>
              <a:rPr lang="en-US" sz="2400" b="0" i="0" dirty="0" err="1">
                <a:effectLst/>
                <a:latin typeface="Roboto" panose="02000000000000000000" pitchFamily="2" charset="0"/>
              </a:rPr>
              <a:t>tidak</a:t>
            </a:r>
            <a:r>
              <a:rPr lang="en-US" sz="2400" b="0" i="0" dirty="0">
                <a:effectLst/>
                <a:latin typeface="Roboto" panose="02000000000000000000" pitchFamily="2" charset="0"/>
              </a:rPr>
              <a:t> </a:t>
            </a:r>
            <a:r>
              <a:rPr lang="en-US" sz="2400" b="0" i="0" dirty="0" err="1">
                <a:effectLst/>
                <a:latin typeface="Roboto" panose="02000000000000000000" pitchFamily="2" charset="0"/>
              </a:rPr>
              <a:t>bisa</a:t>
            </a:r>
            <a:r>
              <a:rPr lang="en-US" sz="2400" b="0" i="0" dirty="0">
                <a:effectLst/>
                <a:latin typeface="Roboto" panose="02000000000000000000" pitchFamily="2" charset="0"/>
              </a:rPr>
              <a:t>.</a:t>
            </a:r>
          </a:p>
          <a:p>
            <a:pPr algn="l" fontAlgn="base"/>
            <a:endParaRPr lang="en-US" sz="2400" b="0" i="0" dirty="0">
              <a:effectLst/>
              <a:latin typeface="Roboto" panose="02000000000000000000" pitchFamily="2" charset="0"/>
            </a:endParaRPr>
          </a:p>
          <a:p>
            <a:pPr algn="l" fontAlgn="base"/>
            <a:r>
              <a:rPr lang="en-US" sz="2400" b="0" i="0" dirty="0" err="1">
                <a:effectLst/>
                <a:latin typeface="Roboto" panose="02000000000000000000" pitchFamily="2" charset="0"/>
              </a:rPr>
              <a:t>Cobalah</a:t>
            </a:r>
            <a:r>
              <a:rPr lang="en-US" sz="2400" b="0" i="0" dirty="0">
                <a:effectLst/>
                <a:latin typeface="Roboto" panose="02000000000000000000" pitchFamily="2" charset="0"/>
              </a:rPr>
              <a:t> </a:t>
            </a:r>
            <a:r>
              <a:rPr lang="en-US" sz="2400" b="0" i="0" dirty="0" err="1">
                <a:effectLst/>
                <a:latin typeface="Roboto" panose="02000000000000000000" pitchFamily="2" charset="0"/>
              </a:rPr>
              <a:t>ambil</a:t>
            </a:r>
            <a:r>
              <a:rPr lang="en-US" sz="2400" b="0" i="0" dirty="0">
                <a:effectLst/>
                <a:latin typeface="Roboto" panose="02000000000000000000" pitchFamily="2" charset="0"/>
              </a:rPr>
              <a:t> </a:t>
            </a:r>
            <a:r>
              <a:rPr lang="en-US" sz="2400" b="0" i="0" dirty="0" err="1">
                <a:effectLst/>
                <a:latin typeface="Roboto" panose="02000000000000000000" pitchFamily="2" charset="0"/>
              </a:rPr>
              <a:t>pendekatan</a:t>
            </a:r>
            <a:r>
              <a:rPr lang="en-US" sz="2400" b="0" i="0" dirty="0">
                <a:effectLst/>
                <a:latin typeface="Roboto" panose="02000000000000000000" pitchFamily="2" charset="0"/>
              </a:rPr>
              <a:t> yang </a:t>
            </a:r>
            <a:r>
              <a:rPr lang="en-US" sz="2400" b="0" i="0" dirty="0" err="1">
                <a:effectLst/>
                <a:latin typeface="Roboto" panose="02000000000000000000" pitchFamily="2" charset="0"/>
              </a:rPr>
              <a:t>berbeda</a:t>
            </a:r>
            <a:r>
              <a:rPr lang="en-US" sz="2400" b="0" i="0" dirty="0">
                <a:effectLst/>
                <a:latin typeface="Roboto" panose="02000000000000000000" pitchFamily="2" charset="0"/>
              </a:rPr>
              <a:t> </a:t>
            </a:r>
            <a:r>
              <a:rPr lang="en-US" sz="2400" b="0" i="0" dirty="0" err="1">
                <a:effectLst/>
                <a:latin typeface="Roboto" panose="02000000000000000000" pitchFamily="2" charset="0"/>
              </a:rPr>
              <a:t>atau</a:t>
            </a:r>
            <a:r>
              <a:rPr lang="en-US" sz="2400" b="0" i="0" dirty="0">
                <a:effectLst/>
                <a:latin typeface="Roboto" panose="02000000000000000000" pitchFamily="2" charset="0"/>
              </a:rPr>
              <a:t> </a:t>
            </a:r>
            <a:r>
              <a:rPr lang="en-US" sz="2400" b="0" i="0" dirty="0" err="1">
                <a:effectLst/>
                <a:latin typeface="Roboto" panose="02000000000000000000" pitchFamily="2" charset="0"/>
              </a:rPr>
              <a:t>mencoba</a:t>
            </a:r>
            <a:r>
              <a:rPr lang="en-US" sz="2400" b="0" i="0" dirty="0">
                <a:effectLst/>
                <a:latin typeface="Roboto" panose="02000000000000000000" pitchFamily="2" charset="0"/>
              </a:rPr>
              <a:t> strategi yang </a:t>
            </a:r>
            <a:r>
              <a:rPr lang="en-US" sz="2400" b="0" i="0" dirty="0" err="1">
                <a:effectLst/>
                <a:latin typeface="Roboto" panose="02000000000000000000" pitchFamily="2" charset="0"/>
              </a:rPr>
              <a:t>berbeda</a:t>
            </a:r>
            <a:r>
              <a:rPr lang="en-US" sz="2400" b="0" i="0" dirty="0">
                <a:effectLst/>
                <a:latin typeface="Roboto" panose="02000000000000000000" pitchFamily="2" charset="0"/>
              </a:rPr>
              <a:t>. </a:t>
            </a:r>
          </a:p>
          <a:p>
            <a:pPr algn="l" fontAlgn="base"/>
            <a:endParaRPr lang="en-US" sz="2400" dirty="0">
              <a:latin typeface="Roboto" panose="02000000000000000000" pitchFamily="2" charset="0"/>
            </a:endParaRPr>
          </a:p>
          <a:p>
            <a:pPr algn="l" fontAlgn="base"/>
            <a:r>
              <a:rPr lang="en-US" sz="2400" b="0" i="0" dirty="0">
                <a:effectLst/>
                <a:latin typeface="Roboto" panose="02000000000000000000" pitchFamily="2" charset="0"/>
              </a:rPr>
              <a:t>Dan </a:t>
            </a:r>
            <a:r>
              <a:rPr lang="en-US" sz="2400" b="0" i="0" dirty="0" err="1">
                <a:effectLst/>
                <a:latin typeface="Roboto" panose="02000000000000000000" pitchFamily="2" charset="0"/>
              </a:rPr>
              <a:t>tetap</a:t>
            </a:r>
            <a:r>
              <a:rPr lang="en-US" sz="2400" b="0" i="0" dirty="0">
                <a:effectLst/>
                <a:latin typeface="Roboto" panose="02000000000000000000" pitchFamily="2" charset="0"/>
              </a:rPr>
              <a:t> </a:t>
            </a:r>
            <a:r>
              <a:rPr lang="en-US" sz="2400" b="0" i="0" dirty="0" err="1">
                <a:effectLst/>
                <a:latin typeface="Roboto" panose="02000000000000000000" pitchFamily="2" charset="0"/>
              </a:rPr>
              <a:t>belajarlah</a:t>
            </a:r>
            <a:r>
              <a:rPr lang="en-US" sz="2400" b="0" i="0" dirty="0">
                <a:effectLst/>
                <a:latin typeface="Roboto" panose="02000000000000000000" pitchFamily="2" charset="0"/>
              </a:rPr>
              <a:t> </a:t>
            </a:r>
            <a:r>
              <a:rPr lang="en-US" sz="2400" b="0" i="0" dirty="0" err="1">
                <a:effectLst/>
                <a:latin typeface="Roboto" panose="02000000000000000000" pitchFamily="2" charset="0"/>
              </a:rPr>
              <a:t>dari</a:t>
            </a:r>
            <a:r>
              <a:rPr lang="en-US" sz="2400" b="0" i="0" dirty="0">
                <a:effectLst/>
                <a:latin typeface="Roboto" panose="02000000000000000000" pitchFamily="2" charset="0"/>
              </a:rPr>
              <a:t> </a:t>
            </a:r>
            <a:r>
              <a:rPr lang="en-US" sz="2400" b="0" i="0" dirty="0" err="1">
                <a:effectLst/>
                <a:latin typeface="Roboto" panose="02000000000000000000" pitchFamily="2" charset="0"/>
              </a:rPr>
              <a:t>kesalahan</a:t>
            </a:r>
            <a:r>
              <a:rPr lang="en-US" sz="2400" dirty="0">
                <a:latin typeface="Roboto" panose="02000000000000000000" pitchFamily="2" charset="0"/>
              </a:rPr>
              <a:t>,</a:t>
            </a:r>
            <a:r>
              <a:rPr lang="en-US" sz="2400" b="0" i="0" dirty="0">
                <a:effectLst/>
                <a:latin typeface="Roboto" panose="02000000000000000000" pitchFamily="2" charset="0"/>
              </a:rPr>
              <a:t> </a:t>
            </a:r>
            <a:r>
              <a:rPr lang="en-US" sz="2400" dirty="0" err="1">
                <a:latin typeface="Roboto" panose="02000000000000000000" pitchFamily="2" charset="0"/>
              </a:rPr>
              <a:t>k</a:t>
            </a:r>
            <a:r>
              <a:rPr lang="en-US" sz="2400" b="0" i="0" dirty="0" err="1">
                <a:effectLst/>
                <a:latin typeface="Roboto" panose="02000000000000000000" pitchFamily="2" charset="0"/>
              </a:rPr>
              <a:t>arena</a:t>
            </a:r>
            <a:r>
              <a:rPr lang="en-US" sz="2400" b="0" i="0" dirty="0">
                <a:effectLst/>
                <a:latin typeface="Roboto" panose="02000000000000000000" pitchFamily="2" charset="0"/>
              </a:rPr>
              <a:t> di era zaman </a:t>
            </a:r>
            <a:r>
              <a:rPr lang="en-US" sz="2400" b="0" i="0" dirty="0" err="1">
                <a:effectLst/>
                <a:latin typeface="Roboto" panose="02000000000000000000" pitchFamily="2" charset="0"/>
              </a:rPr>
              <a:t>ini</a:t>
            </a:r>
            <a:r>
              <a:rPr lang="en-US" sz="2400" b="0" i="0" dirty="0">
                <a:effectLst/>
                <a:latin typeface="Roboto" panose="02000000000000000000" pitchFamily="2" charset="0"/>
              </a:rPr>
              <a:t>, </a:t>
            </a:r>
            <a:r>
              <a:rPr lang="en-US" sz="2400" b="0" i="0" dirty="0" err="1">
                <a:effectLst/>
                <a:latin typeface="Roboto" panose="02000000000000000000" pitchFamily="2" charset="0"/>
              </a:rPr>
              <a:t>adaptasi</a:t>
            </a:r>
            <a:r>
              <a:rPr lang="en-US" sz="2400" b="0" i="0" dirty="0">
                <a:effectLst/>
                <a:latin typeface="Roboto" panose="02000000000000000000" pitchFamily="2" charset="0"/>
              </a:rPr>
              <a:t> </a:t>
            </a:r>
            <a:r>
              <a:rPr lang="en-US" sz="2400" b="0" i="0" dirty="0" err="1">
                <a:effectLst/>
                <a:latin typeface="Roboto" panose="02000000000000000000" pitchFamily="2" charset="0"/>
              </a:rPr>
              <a:t>akan</a:t>
            </a:r>
            <a:r>
              <a:rPr lang="en-US" sz="2400" b="0" i="0" dirty="0">
                <a:effectLst/>
                <a:latin typeface="Roboto" panose="02000000000000000000" pitchFamily="2" charset="0"/>
              </a:rPr>
              <a:t> </a:t>
            </a:r>
            <a:r>
              <a:rPr lang="en-US" sz="2400" b="0" i="0" dirty="0" err="1">
                <a:effectLst/>
                <a:latin typeface="Roboto" panose="02000000000000000000" pitchFamily="2" charset="0"/>
              </a:rPr>
              <a:t>selalu</a:t>
            </a:r>
            <a:r>
              <a:rPr lang="en-US" sz="2400" b="0" i="0" dirty="0">
                <a:effectLst/>
                <a:latin typeface="Roboto" panose="02000000000000000000" pitchFamily="2" charset="0"/>
              </a:rPr>
              <a:t> </a:t>
            </a:r>
            <a:r>
              <a:rPr lang="en-US" sz="2400" b="0" i="0" dirty="0" err="1">
                <a:effectLst/>
                <a:latin typeface="Roboto" panose="02000000000000000000" pitchFamily="2" charset="0"/>
              </a:rPr>
              <a:t>berubah-ubah</a:t>
            </a:r>
            <a:r>
              <a:rPr lang="en-US" sz="2400" b="0" i="0" dirty="0">
                <a:effectLst/>
                <a:latin typeface="Roboto" panose="02000000000000000000" pitchFamily="2" charset="0"/>
              </a:rPr>
              <a:t> </a:t>
            </a:r>
            <a:r>
              <a:rPr lang="en-US" sz="2400" b="0" i="0" dirty="0" err="1">
                <a:effectLst/>
                <a:latin typeface="Roboto" panose="02000000000000000000" pitchFamily="2" charset="0"/>
              </a:rPr>
              <a:t>lebih</a:t>
            </a:r>
            <a:r>
              <a:rPr lang="en-US" sz="2400" b="0" i="0" dirty="0">
                <a:effectLst/>
                <a:latin typeface="Roboto" panose="02000000000000000000" pitchFamily="2" charset="0"/>
              </a:rPr>
              <a:t> </a:t>
            </a:r>
            <a:r>
              <a:rPr lang="en-US" sz="2400" b="0" i="0" dirty="0" err="1">
                <a:effectLst/>
                <a:latin typeface="Roboto" panose="02000000000000000000" pitchFamily="2" charset="0"/>
              </a:rPr>
              <a:t>cepat</a:t>
            </a:r>
            <a:r>
              <a:rPr lang="en-US" sz="2400" b="0" i="0" dirty="0">
                <a:effectLst/>
                <a:latin typeface="Roboto" panose="02000000000000000000" pitchFamily="2" charset="0"/>
              </a:rPr>
              <a:t> </a:t>
            </a:r>
            <a:r>
              <a:rPr lang="en-US" sz="2400" b="0" i="0" dirty="0" err="1">
                <a:effectLst/>
                <a:latin typeface="Roboto" panose="02000000000000000000" pitchFamily="2" charset="0"/>
              </a:rPr>
              <a:t>dari</a:t>
            </a:r>
            <a:r>
              <a:rPr lang="en-US" sz="2400" b="0" i="0" dirty="0">
                <a:effectLst/>
                <a:latin typeface="Roboto" panose="02000000000000000000" pitchFamily="2" charset="0"/>
              </a:rPr>
              <a:t> </a:t>
            </a:r>
            <a:r>
              <a:rPr lang="en-US" sz="2400" b="0" i="0" dirty="0" err="1">
                <a:effectLst/>
                <a:latin typeface="Roboto" panose="02000000000000000000" pitchFamily="2" charset="0"/>
              </a:rPr>
              <a:t>apa</a:t>
            </a:r>
            <a:r>
              <a:rPr lang="en-US" sz="2400" b="0" i="0" dirty="0">
                <a:effectLst/>
                <a:latin typeface="Roboto" panose="02000000000000000000" pitchFamily="2" charset="0"/>
              </a:rPr>
              <a:t> yang </a:t>
            </a:r>
            <a:r>
              <a:rPr lang="en-US" sz="2400" b="0" i="0" dirty="0" err="1">
                <a:effectLst/>
                <a:latin typeface="Roboto" panose="02000000000000000000" pitchFamily="2" charset="0"/>
              </a:rPr>
              <a:t>kita</a:t>
            </a:r>
            <a:r>
              <a:rPr lang="en-US" sz="2400" b="0" i="0" dirty="0">
                <a:effectLst/>
                <a:latin typeface="Roboto" panose="02000000000000000000" pitchFamily="2" charset="0"/>
              </a:rPr>
              <a:t> </a:t>
            </a:r>
            <a:r>
              <a:rPr lang="en-US" sz="2400" b="0" i="0" dirty="0" err="1">
                <a:effectLst/>
                <a:latin typeface="Roboto" panose="02000000000000000000" pitchFamily="2" charset="0"/>
              </a:rPr>
              <a:t>kira</a:t>
            </a:r>
            <a:r>
              <a:rPr lang="en-US" sz="2400" b="0" i="0" dirty="0">
                <a:effectLst/>
                <a:latin typeface="Roboto" panose="02000000000000000000" pitchFamily="2" charset="0"/>
              </a:rPr>
              <a:t> dan </a:t>
            </a:r>
            <a:r>
              <a:rPr lang="en-US" sz="2400" b="0" i="0" dirty="0" err="1">
                <a:effectLst/>
                <a:latin typeface="Roboto" panose="02000000000000000000" pitchFamily="2" charset="0"/>
              </a:rPr>
              <a:t>itulah</a:t>
            </a:r>
            <a:r>
              <a:rPr lang="en-US" sz="2400" b="0" i="0" dirty="0">
                <a:effectLst/>
                <a:latin typeface="Roboto" panose="02000000000000000000" pitchFamily="2" charset="0"/>
              </a:rPr>
              <a:t> </a:t>
            </a:r>
            <a:r>
              <a:rPr lang="en-US" sz="2400" b="0" i="0" dirty="0" err="1">
                <a:effectLst/>
                <a:latin typeface="Roboto" panose="02000000000000000000" pitchFamily="2" charset="0"/>
              </a:rPr>
              <a:t>tantangan</a:t>
            </a:r>
            <a:r>
              <a:rPr lang="en-US" sz="2400" b="0" i="0" dirty="0">
                <a:effectLst/>
                <a:latin typeface="Roboto" panose="02000000000000000000" pitchFamily="2" charset="0"/>
              </a:rPr>
              <a:t> </a:t>
            </a:r>
            <a:r>
              <a:rPr lang="en-US" sz="2400" b="0" i="0" dirty="0" err="1">
                <a:effectLst/>
                <a:latin typeface="Roboto" panose="02000000000000000000" pitchFamily="2" charset="0"/>
              </a:rPr>
              <a:t>saat</a:t>
            </a:r>
            <a:r>
              <a:rPr lang="en-US" sz="2400" b="0" i="0" dirty="0">
                <a:effectLst/>
                <a:latin typeface="Roboto" panose="02000000000000000000" pitchFamily="2" charset="0"/>
              </a:rPr>
              <a:t> </a:t>
            </a:r>
            <a:r>
              <a:rPr lang="en-US" sz="2400" b="0" i="0" dirty="0" err="1">
                <a:effectLst/>
                <a:latin typeface="Roboto" panose="02000000000000000000" pitchFamily="2" charset="0"/>
              </a:rPr>
              <a:t>ini</a:t>
            </a:r>
            <a:r>
              <a:rPr lang="en-US" sz="2400" b="0" i="0" dirty="0">
                <a:effectLst/>
                <a:latin typeface="Roboto" panose="02000000000000000000" pitchFamily="2" charset="0"/>
              </a:rPr>
              <a:t>.</a:t>
            </a:r>
          </a:p>
          <a:p>
            <a:pPr algn="l" fontAlgn="base"/>
            <a:endParaRPr lang="en-US" sz="2400" dirty="0">
              <a:latin typeface="Roboto" panose="02000000000000000000" pitchFamily="2" charset="0"/>
            </a:endParaRPr>
          </a:p>
          <a:p>
            <a:pPr algn="l" fontAlgn="base"/>
            <a:r>
              <a:rPr lang="en-US" sz="2400" b="0" i="0" dirty="0" err="1">
                <a:effectLst/>
                <a:latin typeface="Roboto" panose="02000000000000000000" pitchFamily="2" charset="0"/>
              </a:rPr>
              <a:t>Maka</a:t>
            </a:r>
            <a:r>
              <a:rPr lang="en-US" sz="2400" b="0" i="0" dirty="0">
                <a:effectLst/>
                <a:latin typeface="Roboto" panose="02000000000000000000" pitchFamily="2" charset="0"/>
              </a:rPr>
              <a:t> </a:t>
            </a:r>
            <a:r>
              <a:rPr lang="en-US" sz="2400" b="0" i="0" dirty="0" err="1">
                <a:effectLst/>
                <a:latin typeface="Roboto" panose="02000000000000000000" pitchFamily="2" charset="0"/>
              </a:rPr>
              <a:t>dari</a:t>
            </a:r>
            <a:r>
              <a:rPr lang="en-US" sz="2400" b="0" i="0" dirty="0">
                <a:effectLst/>
                <a:latin typeface="Roboto" panose="02000000000000000000" pitchFamily="2" charset="0"/>
              </a:rPr>
              <a:t> </a:t>
            </a:r>
            <a:r>
              <a:rPr lang="en-US" sz="2400" b="0" i="0" dirty="0" err="1">
                <a:effectLst/>
                <a:latin typeface="Roboto" panose="02000000000000000000" pitchFamily="2" charset="0"/>
              </a:rPr>
              <a:t>itu</a:t>
            </a:r>
            <a:r>
              <a:rPr lang="en-US" sz="2400" b="0" i="0" dirty="0">
                <a:effectLst/>
                <a:latin typeface="Roboto" panose="02000000000000000000" pitchFamily="2" charset="0"/>
              </a:rPr>
              <a:t> </a:t>
            </a:r>
            <a:r>
              <a:rPr lang="en-US" sz="2400" b="0" i="0" dirty="0" err="1">
                <a:effectLst/>
                <a:latin typeface="Roboto" panose="02000000000000000000" pitchFamily="2" charset="0"/>
              </a:rPr>
              <a:t>fleksibilitas</a:t>
            </a:r>
            <a:r>
              <a:rPr lang="en-US" sz="2400" b="0" i="0" dirty="0">
                <a:effectLst/>
                <a:latin typeface="Roboto" panose="02000000000000000000" pitchFamily="2" charset="0"/>
              </a:rPr>
              <a:t> dan </a:t>
            </a:r>
            <a:r>
              <a:rPr lang="en-US" sz="2400" b="0" i="0" dirty="0" err="1">
                <a:effectLst/>
                <a:latin typeface="Roboto" panose="02000000000000000000" pitchFamily="2" charset="0"/>
              </a:rPr>
              <a:t>adaptasi</a:t>
            </a:r>
            <a:r>
              <a:rPr lang="en-US" sz="2400" b="0" i="0" dirty="0">
                <a:effectLst/>
                <a:latin typeface="Roboto" panose="02000000000000000000" pitchFamily="2" charset="0"/>
              </a:rPr>
              <a:t> </a:t>
            </a:r>
            <a:r>
              <a:rPr lang="en-US" sz="2400" b="0" i="0" dirty="0" err="1">
                <a:effectLst/>
                <a:latin typeface="Roboto" panose="02000000000000000000" pitchFamily="2" charset="0"/>
              </a:rPr>
              <a:t>cepat</a:t>
            </a:r>
            <a:r>
              <a:rPr lang="en-US" sz="2400" b="0" i="0" dirty="0">
                <a:effectLst/>
                <a:latin typeface="Roboto" panose="02000000000000000000" pitchFamily="2" charset="0"/>
              </a:rPr>
              <a:t> </a:t>
            </a:r>
            <a:r>
              <a:rPr lang="en-US" sz="2400" b="0" i="0" dirty="0" err="1">
                <a:effectLst/>
                <a:latin typeface="Roboto" panose="02000000000000000000" pitchFamily="2" charset="0"/>
              </a:rPr>
              <a:t>adalah</a:t>
            </a:r>
            <a:r>
              <a:rPr lang="en-US" sz="2400" b="0" i="0" dirty="0">
                <a:effectLst/>
                <a:latin typeface="Roboto" panose="02000000000000000000" pitchFamily="2" charset="0"/>
              </a:rPr>
              <a:t> </a:t>
            </a:r>
            <a:r>
              <a:rPr lang="en-US" sz="2400" b="0" i="0" dirty="0" err="1">
                <a:effectLst/>
                <a:latin typeface="Roboto" panose="02000000000000000000" pitchFamily="2" charset="0"/>
              </a:rPr>
              <a:t>hal</a:t>
            </a:r>
            <a:r>
              <a:rPr lang="en-US" sz="2400" b="0" i="0" dirty="0">
                <a:effectLst/>
                <a:latin typeface="Roboto" panose="02000000000000000000" pitchFamily="2" charset="0"/>
              </a:rPr>
              <a:t> yang </a:t>
            </a:r>
            <a:r>
              <a:rPr lang="en-US" sz="2400" b="0" i="0" dirty="0" err="1">
                <a:effectLst/>
                <a:latin typeface="Roboto" panose="02000000000000000000" pitchFamily="2" charset="0"/>
              </a:rPr>
              <a:t>penting</a:t>
            </a:r>
            <a:r>
              <a:rPr lang="en-US" b="0" i="0" dirty="0">
                <a:solidFill>
                  <a:srgbClr val="666666"/>
                </a:solidFill>
                <a:effectLst/>
                <a:latin typeface="Roboto" panose="02000000000000000000" pitchFamily="2" charset="0"/>
              </a:rPr>
              <a:t>.</a:t>
            </a:r>
          </a:p>
        </p:txBody>
      </p:sp>
      <p:pic>
        <p:nvPicPr>
          <p:cNvPr id="2050" name="Picture 2" descr="Adaptasi adalah penyesuaian diri © 2022 berbagai sumber">
            <a:extLst>
              <a:ext uri="{FF2B5EF4-FFF2-40B4-BE49-F238E27FC236}">
                <a16:creationId xmlns:a16="http://schemas.microsoft.com/office/drawing/2014/main" id="{B0F2300C-B594-0BBF-FDAD-C332032D6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2312" y="323385"/>
            <a:ext cx="5556327" cy="6348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692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B9ED8-EF56-855E-D264-176EA3AC8192}"/>
              </a:ext>
            </a:extLst>
          </p:cNvPr>
          <p:cNvSpPr>
            <a:spLocks noGrp="1"/>
          </p:cNvSpPr>
          <p:nvPr>
            <p:ph type="title"/>
          </p:nvPr>
        </p:nvSpPr>
        <p:spPr>
          <a:xfrm>
            <a:off x="1981200" y="267494"/>
            <a:ext cx="8229600" cy="646906"/>
          </a:xfrm>
        </p:spPr>
        <p:txBody>
          <a:bodyPr/>
          <a:lstStyle/>
          <a:p>
            <a:pPr algn="ctr" eaLnBrk="1" hangingPunct="1">
              <a:defRPr/>
            </a:pPr>
            <a:r>
              <a:rPr lang="en-US" sz="3200" b="1" dirty="0"/>
              <a:t>MINDSET MENGGERAKKAN PERILAKU</a:t>
            </a:r>
          </a:p>
        </p:txBody>
      </p:sp>
      <p:sp>
        <p:nvSpPr>
          <p:cNvPr id="49155" name="Content Placeholder 2">
            <a:extLst>
              <a:ext uri="{FF2B5EF4-FFF2-40B4-BE49-F238E27FC236}">
                <a16:creationId xmlns:a16="http://schemas.microsoft.com/office/drawing/2014/main" id="{050CB2D0-DE94-8228-AB4B-A62A2AF765D4}"/>
              </a:ext>
            </a:extLst>
          </p:cNvPr>
          <p:cNvSpPr>
            <a:spLocks noGrp="1"/>
          </p:cNvSpPr>
          <p:nvPr>
            <p:ph idx="1"/>
          </p:nvPr>
        </p:nvSpPr>
        <p:spPr>
          <a:xfrm>
            <a:off x="5174166" y="914401"/>
            <a:ext cx="6690731" cy="5540375"/>
          </a:xfrm>
        </p:spPr>
        <p:txBody>
          <a:bodyPr>
            <a:normAutofit/>
          </a:bodyPr>
          <a:lstStyle/>
          <a:p>
            <a:pPr eaLnBrk="1" hangingPunct="1">
              <a:spcBef>
                <a:spcPct val="0"/>
              </a:spcBef>
              <a:buFont typeface="Wingdings 2" panose="05020102010507070707" pitchFamily="18" charset="2"/>
              <a:buNone/>
            </a:pPr>
            <a:r>
              <a:rPr lang="en-US" altLang="en-US" sz="1800" dirty="0"/>
              <a:t>     </a:t>
            </a:r>
            <a:r>
              <a:rPr lang="en-US" altLang="en-US" sz="2400" dirty="0"/>
              <a:t>POLA PIKIR ATAU MIND SET ADALAH KESELURUHAN DARI KEYAKINAN YANG KITA MILIKI, NILAI-NILAI YANG KITA ANUT, KRITERIA, HARAPAN, SIKAP, KEBIASAAN, DAN PENDAPAT YANG KITA KELUARKAN DALAM MEMANDANG DIRI SENDIRI , ORANG LAIN, ATAU KEHIDUPAN INI</a:t>
            </a:r>
            <a:r>
              <a:rPr lang="en-US" altLang="en-US" sz="1800" dirty="0"/>
              <a:t>.</a:t>
            </a:r>
          </a:p>
          <a:p>
            <a:pPr eaLnBrk="1" hangingPunct="1">
              <a:buFont typeface="Wingdings 2" panose="05020102010507070707" pitchFamily="18" charset="2"/>
              <a:buNone/>
            </a:pPr>
            <a:endParaRPr lang="id-ID" altLang="en-US" sz="2400" b="1" u="sng" dirty="0"/>
          </a:p>
          <a:p>
            <a:pPr indent="6350" eaLnBrk="1" hangingPunct="1">
              <a:buFont typeface="Wingdings 2" panose="05020102010507070707" pitchFamily="18" charset="2"/>
              <a:buNone/>
            </a:pPr>
            <a:r>
              <a:rPr lang="en-US" altLang="en-US" sz="2400" dirty="0"/>
              <a:t>SEPERTI TERLIHAT DALAM ILUSTRASI BERIKUT INI:</a:t>
            </a:r>
          </a:p>
          <a:p>
            <a:pPr eaLnBrk="1" hangingPunct="1">
              <a:spcBef>
                <a:spcPct val="0"/>
              </a:spcBef>
              <a:buFont typeface="Wingdings 2" panose="05020102010507070707" pitchFamily="18" charset="2"/>
              <a:buNone/>
            </a:pPr>
            <a:r>
              <a:rPr lang="en-US" altLang="en-US" sz="2400" dirty="0"/>
              <a:t>   </a:t>
            </a:r>
            <a:r>
              <a:rPr lang="en-US" altLang="en-US" sz="2000" dirty="0"/>
              <a:t>KETIKA SESEORANG DIHADAPKAN PADA KONDISI YANG SAMA YAITU KEMISKINAN ADA YANG MENGANGGAPA HAL TERSEBUT SEBAGAI NASIB YANG TIDAK BISA DI UBAH DAN DIA MENERIMA KEADAAN TERSEBUT.  NAMUN ADA JUGA YANG MENGANGGAP HAL TERSEBUT  ADALAH ACUAN DALAM DIRINYA  UNTUK BERUSAHA SEBISA MUNGKIN MEMPEROLEH KEHIDUPAN YANG LEBIH BAIK.</a:t>
            </a:r>
          </a:p>
        </p:txBody>
      </p:sp>
      <p:pic>
        <p:nvPicPr>
          <p:cNvPr id="3074" name="Picture 2" descr="Gaya Hidup. Sumber ilustrasi: FREEPIK/Rawpixel">
            <a:extLst>
              <a:ext uri="{FF2B5EF4-FFF2-40B4-BE49-F238E27FC236}">
                <a16:creationId xmlns:a16="http://schemas.microsoft.com/office/drawing/2014/main" id="{616CED8F-A303-A551-143C-E3A9DF97D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103" y="825190"/>
            <a:ext cx="4505094" cy="57653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Box 2">
            <a:extLst>
              <a:ext uri="{FF2B5EF4-FFF2-40B4-BE49-F238E27FC236}">
                <a16:creationId xmlns:a16="http://schemas.microsoft.com/office/drawing/2014/main" id="{2B833655-4AB5-F8A5-25BF-C09D8C0093AA}"/>
              </a:ext>
            </a:extLst>
          </p:cNvPr>
          <p:cNvSpPr txBox="1">
            <a:spLocks noChangeArrowheads="1"/>
          </p:cNvSpPr>
          <p:nvPr/>
        </p:nvSpPr>
        <p:spPr bwMode="auto">
          <a:xfrm>
            <a:off x="1763752" y="1292032"/>
            <a:ext cx="942092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90513" indent="-290513"/>
            <a:r>
              <a:rPr lang="en-US" altLang="en-US" sz="3200" dirty="0">
                <a:solidFill>
                  <a:srgbClr val="333399"/>
                </a:solidFill>
                <a:latin typeface="NotoSansMono-Regular_34"/>
              </a:rPr>
              <a:t>• </a:t>
            </a:r>
            <a:r>
              <a:rPr lang="en-US" altLang="en-US" sz="3200" dirty="0" err="1">
                <a:solidFill>
                  <a:srgbClr val="000000"/>
                </a:solidFill>
                <a:latin typeface="NotoSansMono-Regular_34"/>
              </a:rPr>
              <a:t>Seorang</a:t>
            </a:r>
            <a:r>
              <a:rPr lang="en-US" altLang="en-US" sz="3200" dirty="0">
                <a:solidFill>
                  <a:srgbClr val="000000"/>
                </a:solidFill>
                <a:latin typeface="NotoSansMono-Regular_34"/>
              </a:rPr>
              <a:t> entrepreneur juga </a:t>
            </a:r>
            <a:r>
              <a:rPr lang="en-US" altLang="en-US" sz="3200" dirty="0" err="1">
                <a:solidFill>
                  <a:srgbClr val="000000"/>
                </a:solidFill>
                <a:latin typeface="NotoSansMono-Regular_34"/>
              </a:rPr>
              <a:t>selalu</a:t>
            </a:r>
            <a:r>
              <a:rPr lang="en-US" altLang="en-US" sz="3200" dirty="0">
                <a:solidFill>
                  <a:srgbClr val="000000"/>
                </a:solidFill>
                <a:latin typeface="NotoSansMono-Regular_34"/>
              </a:rPr>
              <a:t> </a:t>
            </a:r>
            <a:r>
              <a:rPr lang="en-US" altLang="en-US" sz="3200" dirty="0" err="1">
                <a:solidFill>
                  <a:srgbClr val="000000"/>
                </a:solidFill>
                <a:latin typeface="NotoSansMono-Regular_34"/>
              </a:rPr>
              <a:t>berusaha</a:t>
            </a:r>
            <a:r>
              <a:rPr lang="en-US" altLang="en-US" sz="3200" dirty="0">
                <a:solidFill>
                  <a:srgbClr val="000000"/>
                </a:solidFill>
                <a:latin typeface="NotoSansMono-Regular_34"/>
              </a:rPr>
              <a:t> “</a:t>
            </a:r>
            <a:r>
              <a:rPr lang="en-US" altLang="en-US" sz="3200" dirty="0" err="1">
                <a:solidFill>
                  <a:srgbClr val="000000"/>
                </a:solidFill>
                <a:latin typeface="NotoSansMono-Regular_34"/>
              </a:rPr>
              <a:t>mencari</a:t>
            </a:r>
            <a:r>
              <a:rPr lang="en-US" altLang="en-US" sz="3200" dirty="0">
                <a:solidFill>
                  <a:srgbClr val="000000"/>
                </a:solidFill>
                <a:latin typeface="NotoSansMono-Regular_34"/>
              </a:rPr>
              <a:t> </a:t>
            </a:r>
            <a:r>
              <a:rPr lang="en-US" altLang="en-US" sz="3200" dirty="0" err="1">
                <a:solidFill>
                  <a:srgbClr val="000000"/>
                </a:solidFill>
                <a:latin typeface="NotoSansMono-Regular_34"/>
              </a:rPr>
              <a:t>cara</a:t>
            </a:r>
            <a:r>
              <a:rPr lang="en-US" altLang="en-US" sz="3200" dirty="0">
                <a:solidFill>
                  <a:srgbClr val="000000"/>
                </a:solidFill>
                <a:latin typeface="NotoSansMono-Regular_34"/>
              </a:rPr>
              <a:t> </a:t>
            </a:r>
            <a:r>
              <a:rPr lang="en-US" altLang="en-US" sz="3200" dirty="0" err="1">
                <a:solidFill>
                  <a:srgbClr val="000000"/>
                </a:solidFill>
                <a:latin typeface="NotoSansMono-Regular_34"/>
              </a:rPr>
              <a:t>baru</a:t>
            </a:r>
            <a:r>
              <a:rPr lang="en-US" altLang="en-US" sz="3200" dirty="0">
                <a:solidFill>
                  <a:srgbClr val="000000"/>
                </a:solidFill>
                <a:latin typeface="NotoSansMono-Regular_34"/>
              </a:rPr>
              <a:t>” </a:t>
            </a:r>
            <a:r>
              <a:rPr lang="en-US" altLang="en-US" sz="3200" dirty="0" err="1">
                <a:solidFill>
                  <a:srgbClr val="000000"/>
                </a:solidFill>
                <a:latin typeface="NotoSansMono-Regular_34"/>
              </a:rPr>
              <a:t>untuk</a:t>
            </a:r>
            <a:r>
              <a:rPr lang="en-US" altLang="en-US" sz="3200" dirty="0">
                <a:solidFill>
                  <a:srgbClr val="000000"/>
                </a:solidFill>
                <a:latin typeface="NotoSansMono-Regular_34"/>
              </a:rPr>
              <a:t> </a:t>
            </a:r>
            <a:r>
              <a:rPr lang="en-US" altLang="en-US" sz="3200" dirty="0" err="1">
                <a:solidFill>
                  <a:srgbClr val="000000"/>
                </a:solidFill>
                <a:latin typeface="NotoSansMono-Regular_34"/>
              </a:rPr>
              <a:t>meningkatkan</a:t>
            </a:r>
            <a:r>
              <a:rPr lang="en-US" altLang="en-US" sz="3200" dirty="0">
                <a:solidFill>
                  <a:srgbClr val="000000"/>
                </a:solidFill>
                <a:latin typeface="NotoSansMono-Regular_34"/>
              </a:rPr>
              <a:t> </a:t>
            </a:r>
            <a:r>
              <a:rPr lang="en-US" altLang="en-US" sz="3200" dirty="0" err="1">
                <a:solidFill>
                  <a:srgbClr val="000000"/>
                </a:solidFill>
                <a:latin typeface="NotoSansMono-Regular_34"/>
              </a:rPr>
              <a:t>utilitas</a:t>
            </a:r>
            <a:r>
              <a:rPr lang="en-US" altLang="en-US" sz="3200" dirty="0">
                <a:solidFill>
                  <a:srgbClr val="000000"/>
                </a:solidFill>
                <a:latin typeface="NotoSansMono-Regular_34"/>
              </a:rPr>
              <a:t> </a:t>
            </a:r>
            <a:r>
              <a:rPr lang="en-US" altLang="en-US" sz="3200" dirty="0" err="1">
                <a:solidFill>
                  <a:srgbClr val="000000"/>
                </a:solidFill>
                <a:latin typeface="NotoSansMono-Regular_34"/>
              </a:rPr>
              <a:t>sumberdaya</a:t>
            </a:r>
            <a:r>
              <a:rPr lang="en-US" altLang="en-US" sz="3200" dirty="0">
                <a:solidFill>
                  <a:srgbClr val="000000"/>
                </a:solidFill>
                <a:latin typeface="NotoSansMono-Regular_34"/>
              </a:rPr>
              <a:t> </a:t>
            </a:r>
            <a:r>
              <a:rPr lang="en-US" altLang="en-US" sz="3200" dirty="0" err="1">
                <a:solidFill>
                  <a:srgbClr val="000000"/>
                </a:solidFill>
                <a:latin typeface="NotoSansMono-Regular_34"/>
              </a:rPr>
              <a:t>secara</a:t>
            </a:r>
            <a:r>
              <a:rPr lang="en-US" altLang="en-US" sz="3200" dirty="0">
                <a:solidFill>
                  <a:srgbClr val="000000"/>
                </a:solidFill>
                <a:latin typeface="NotoSansMono-Regular_34"/>
              </a:rPr>
              <a:t> </a:t>
            </a:r>
            <a:r>
              <a:rPr lang="en-US" altLang="en-US" sz="3200" dirty="0" err="1">
                <a:solidFill>
                  <a:srgbClr val="000000"/>
                </a:solidFill>
                <a:latin typeface="NotoSansMono-Regular_34"/>
              </a:rPr>
              <a:t>efisien</a:t>
            </a:r>
            <a:endParaRPr lang="en-US" altLang="en-US" sz="3200" dirty="0">
              <a:solidFill>
                <a:srgbClr val="000000"/>
              </a:solidFill>
              <a:latin typeface="NotoSansMono-Regular_34"/>
            </a:endParaRPr>
          </a:p>
          <a:p>
            <a:pPr marL="290513" indent="-290513"/>
            <a:r>
              <a:rPr lang="en-US" altLang="en-US" sz="3200" dirty="0">
                <a:solidFill>
                  <a:srgbClr val="333399"/>
                </a:solidFill>
                <a:latin typeface="NotoSansMono-Regular_34"/>
              </a:rPr>
              <a:t>• </a:t>
            </a:r>
            <a:r>
              <a:rPr lang="en-US" altLang="en-US" sz="3200" dirty="0">
                <a:solidFill>
                  <a:srgbClr val="000000"/>
                </a:solidFill>
                <a:latin typeface="NotoSansMono-Regular_34"/>
              </a:rPr>
              <a:t>Resources utilization versus resources disposal.</a:t>
            </a:r>
          </a:p>
          <a:p>
            <a:pPr marL="290513" indent="-290513"/>
            <a:r>
              <a:rPr lang="en-US" altLang="en-US" sz="3200" dirty="0">
                <a:solidFill>
                  <a:srgbClr val="000000"/>
                </a:solidFill>
                <a:latin typeface="NotoSansMono-Regular_34"/>
              </a:rPr>
              <a:t>	(</a:t>
            </a:r>
            <a:r>
              <a:rPr lang="en-US" altLang="en-US" sz="3200" dirty="0" err="1">
                <a:solidFill>
                  <a:srgbClr val="000000"/>
                </a:solidFill>
                <a:latin typeface="NotoSansMono-Regular_34"/>
              </a:rPr>
              <a:t>Pemanfaatan</a:t>
            </a:r>
            <a:r>
              <a:rPr lang="en-US" altLang="en-US" sz="3200" dirty="0">
                <a:solidFill>
                  <a:srgbClr val="000000"/>
                </a:solidFill>
                <a:latin typeface="NotoSansMono-Regular_34"/>
              </a:rPr>
              <a:t> </a:t>
            </a:r>
            <a:r>
              <a:rPr lang="en-US" altLang="en-US" sz="3200" dirty="0" err="1">
                <a:solidFill>
                  <a:srgbClr val="000000"/>
                </a:solidFill>
                <a:latin typeface="NotoSansMono-Regular_34"/>
              </a:rPr>
              <a:t>sumber</a:t>
            </a:r>
            <a:r>
              <a:rPr lang="en-US" altLang="en-US" sz="3200" dirty="0">
                <a:solidFill>
                  <a:srgbClr val="000000"/>
                </a:solidFill>
                <a:latin typeface="NotoSansMono-Regular_34"/>
              </a:rPr>
              <a:t> </a:t>
            </a:r>
            <a:r>
              <a:rPr lang="en-US" altLang="en-US" sz="3200" dirty="0" err="1">
                <a:solidFill>
                  <a:srgbClr val="000000"/>
                </a:solidFill>
                <a:latin typeface="NotoSansMono-Regular_34"/>
              </a:rPr>
              <a:t>daya</a:t>
            </a:r>
            <a:r>
              <a:rPr lang="en-US" altLang="en-US" sz="3200" dirty="0">
                <a:solidFill>
                  <a:srgbClr val="000000"/>
                </a:solidFill>
                <a:latin typeface="NotoSansMono-Regular_34"/>
              </a:rPr>
              <a:t> versus </a:t>
            </a:r>
            <a:r>
              <a:rPr lang="en-US" altLang="en-US" sz="3200" dirty="0" err="1">
                <a:solidFill>
                  <a:srgbClr val="000000"/>
                </a:solidFill>
                <a:latin typeface="NotoSansMono-Regular_34"/>
              </a:rPr>
              <a:t>pembuangan</a:t>
            </a:r>
            <a:r>
              <a:rPr lang="en-US" altLang="en-US" sz="3200" dirty="0">
                <a:solidFill>
                  <a:srgbClr val="000000"/>
                </a:solidFill>
                <a:latin typeface="NotoSansMono-Regular_34"/>
              </a:rPr>
              <a:t> </a:t>
            </a:r>
            <a:r>
              <a:rPr lang="en-US" altLang="en-US" sz="3200" dirty="0" err="1">
                <a:solidFill>
                  <a:srgbClr val="000000"/>
                </a:solidFill>
                <a:latin typeface="NotoSansMono-Regular_34"/>
              </a:rPr>
              <a:t>sumber</a:t>
            </a:r>
            <a:r>
              <a:rPr lang="en-US" altLang="en-US" sz="3200" dirty="0">
                <a:solidFill>
                  <a:srgbClr val="000000"/>
                </a:solidFill>
                <a:latin typeface="NotoSansMono-Regular_34"/>
              </a:rPr>
              <a:t> </a:t>
            </a:r>
            <a:r>
              <a:rPr lang="en-US" altLang="en-US" sz="3200" dirty="0" err="1">
                <a:solidFill>
                  <a:srgbClr val="000000"/>
                </a:solidFill>
                <a:latin typeface="NotoSansMono-Regular_34"/>
              </a:rPr>
              <a:t>daya</a:t>
            </a:r>
            <a:r>
              <a:rPr lang="en-US" altLang="en-US" sz="3200" dirty="0">
                <a:solidFill>
                  <a:srgbClr val="000000"/>
                </a:solidFill>
                <a:latin typeface="NotoSansMono-Regular_34"/>
              </a:rPr>
              <a:t>)</a:t>
            </a:r>
          </a:p>
          <a:p>
            <a:pPr marL="290513" indent="-290513"/>
            <a:r>
              <a:rPr lang="en-US" altLang="en-US" sz="3200" dirty="0">
                <a:solidFill>
                  <a:srgbClr val="333399"/>
                </a:solidFill>
                <a:latin typeface="NotoSansMono-Regular_34"/>
              </a:rPr>
              <a:t>• </a:t>
            </a:r>
            <a:r>
              <a:rPr lang="en-US" altLang="en-US" sz="3200" dirty="0" err="1">
                <a:solidFill>
                  <a:srgbClr val="000000"/>
                </a:solidFill>
                <a:latin typeface="NotoSansMono-Regular_34"/>
              </a:rPr>
              <a:t>Semua</a:t>
            </a:r>
            <a:r>
              <a:rPr lang="en-US" altLang="en-US" sz="3200" dirty="0">
                <a:solidFill>
                  <a:srgbClr val="000000"/>
                </a:solidFill>
                <a:latin typeface="NotoSansMono-Regular_34"/>
              </a:rPr>
              <a:t> </a:t>
            </a:r>
            <a:r>
              <a:rPr lang="en-US" altLang="en-US" sz="3200" dirty="0" err="1">
                <a:solidFill>
                  <a:srgbClr val="000000"/>
                </a:solidFill>
                <a:latin typeface="NotoSansMono-Regular_34"/>
              </a:rPr>
              <a:t>karakter</a:t>
            </a:r>
            <a:r>
              <a:rPr lang="en-US" altLang="en-US" sz="3200" dirty="0">
                <a:solidFill>
                  <a:srgbClr val="000000"/>
                </a:solidFill>
                <a:latin typeface="NotoSansMono-Regular_34"/>
              </a:rPr>
              <a:t> </a:t>
            </a:r>
            <a:r>
              <a:rPr lang="en-US" altLang="en-US" sz="3200" dirty="0" err="1">
                <a:solidFill>
                  <a:srgbClr val="000000"/>
                </a:solidFill>
                <a:latin typeface="NotoSansMono-Regular_34"/>
              </a:rPr>
              <a:t>tsb</a:t>
            </a:r>
            <a:r>
              <a:rPr lang="en-US" altLang="en-US" sz="3200" dirty="0">
                <a:solidFill>
                  <a:srgbClr val="000000"/>
                </a:solidFill>
                <a:latin typeface="NotoSansMono-Regular_34"/>
              </a:rPr>
              <a:t> </a:t>
            </a:r>
            <a:r>
              <a:rPr lang="en-US" altLang="en-US" sz="3200" dirty="0" err="1">
                <a:solidFill>
                  <a:srgbClr val="000000"/>
                </a:solidFill>
                <a:latin typeface="NotoSansMono-Regular_34"/>
              </a:rPr>
              <a:t>disebabkan</a:t>
            </a:r>
            <a:r>
              <a:rPr lang="en-US" altLang="en-US" sz="3200" dirty="0">
                <a:solidFill>
                  <a:srgbClr val="000000"/>
                </a:solidFill>
                <a:latin typeface="NotoSansMono-Regular_34"/>
              </a:rPr>
              <a:t> oleh </a:t>
            </a:r>
            <a:r>
              <a:rPr lang="en-US" altLang="en-US" sz="3200" dirty="0" err="1">
                <a:solidFill>
                  <a:srgbClr val="000000"/>
                </a:solidFill>
                <a:latin typeface="NotoSansMono-Regular_34"/>
              </a:rPr>
              <a:t>jumlah</a:t>
            </a:r>
            <a:r>
              <a:rPr lang="en-US" altLang="en-US" sz="3200" dirty="0">
                <a:solidFill>
                  <a:srgbClr val="000000"/>
                </a:solidFill>
                <a:latin typeface="NotoSansMono-Regular_34"/>
              </a:rPr>
              <a:t> total </a:t>
            </a:r>
            <a:r>
              <a:rPr lang="en-US" altLang="en-US" sz="3200" dirty="0" err="1">
                <a:solidFill>
                  <a:srgbClr val="000000"/>
                </a:solidFill>
                <a:latin typeface="NotoSansMono-Regular_34"/>
              </a:rPr>
              <a:t>pola</a:t>
            </a:r>
            <a:r>
              <a:rPr lang="en-US" altLang="en-US" sz="3200" dirty="0">
                <a:solidFill>
                  <a:srgbClr val="000000"/>
                </a:solidFill>
                <a:latin typeface="NotoSansMono-Regular_34"/>
              </a:rPr>
              <a:t> </a:t>
            </a:r>
            <a:r>
              <a:rPr lang="en-US" altLang="en-US" sz="3200" dirty="0" err="1">
                <a:solidFill>
                  <a:srgbClr val="000000"/>
                </a:solidFill>
                <a:latin typeface="NotoSansMono-Regular_34"/>
              </a:rPr>
              <a:t>pikir</a:t>
            </a:r>
            <a:r>
              <a:rPr lang="en-US" altLang="en-US" sz="3200" dirty="0">
                <a:solidFill>
                  <a:srgbClr val="000000"/>
                </a:solidFill>
                <a:latin typeface="NotoSansMono-Regular_34"/>
              </a:rPr>
              <a:t> </a:t>
            </a:r>
            <a:r>
              <a:rPr lang="en-US" altLang="en-US" sz="3200" dirty="0" err="1">
                <a:solidFill>
                  <a:srgbClr val="000000"/>
                </a:solidFill>
                <a:latin typeface="NotoSansMono-Regular_34"/>
              </a:rPr>
              <a:t>positif</a:t>
            </a:r>
            <a:r>
              <a:rPr lang="en-US" altLang="en-US" sz="3200" dirty="0">
                <a:solidFill>
                  <a:srgbClr val="000000"/>
                </a:solidFill>
                <a:latin typeface="NotoSansMono-Regular_34"/>
              </a:rPr>
              <a:t>, </a:t>
            </a:r>
            <a:r>
              <a:rPr lang="en-US" altLang="en-US" sz="3200" dirty="0" err="1">
                <a:solidFill>
                  <a:srgbClr val="000000"/>
                </a:solidFill>
                <a:latin typeface="NotoSansMono-Regular_34"/>
              </a:rPr>
              <a:t>kreatif</a:t>
            </a:r>
            <a:r>
              <a:rPr lang="en-US" altLang="en-US" sz="3200" dirty="0">
                <a:solidFill>
                  <a:srgbClr val="000000"/>
                </a:solidFill>
                <a:latin typeface="NotoSansMono-Regular_34"/>
              </a:rPr>
              <a:t>, </a:t>
            </a:r>
            <a:r>
              <a:rPr lang="en-US" altLang="en-US" sz="3200" dirty="0" err="1">
                <a:solidFill>
                  <a:srgbClr val="000000"/>
                </a:solidFill>
                <a:latin typeface="NotoSansMono-Regular_34"/>
              </a:rPr>
              <a:t>keuangan</a:t>
            </a:r>
            <a:r>
              <a:rPr lang="en-US" altLang="en-US" sz="3200" dirty="0">
                <a:solidFill>
                  <a:srgbClr val="000000"/>
                </a:solidFill>
                <a:latin typeface="NotoSansMono-Regular_34"/>
              </a:rPr>
              <a:t> dan </a:t>
            </a:r>
            <a:r>
              <a:rPr lang="en-US" altLang="en-US" sz="3200" dirty="0" err="1">
                <a:solidFill>
                  <a:srgbClr val="000000"/>
                </a:solidFill>
                <a:latin typeface="NotoSansMono-Regular_34"/>
              </a:rPr>
              <a:t>pola</a:t>
            </a:r>
            <a:r>
              <a:rPr lang="en-US" altLang="en-US" sz="3200" dirty="0">
                <a:solidFill>
                  <a:srgbClr val="000000"/>
                </a:solidFill>
                <a:latin typeface="NotoSansMono-Regular_34"/>
              </a:rPr>
              <a:t> </a:t>
            </a:r>
            <a:r>
              <a:rPr lang="en-US" altLang="en-US" sz="3200" dirty="0" err="1">
                <a:solidFill>
                  <a:srgbClr val="000000"/>
                </a:solidFill>
                <a:latin typeface="NotoSansMono-Regular_34"/>
              </a:rPr>
              <a:t>pikir</a:t>
            </a:r>
            <a:r>
              <a:rPr lang="en-US" altLang="en-US" sz="3200" dirty="0">
                <a:solidFill>
                  <a:srgbClr val="000000"/>
                </a:solidFill>
                <a:latin typeface="NotoSansMono-Regular_34"/>
              </a:rPr>
              <a:t> </a:t>
            </a:r>
            <a:r>
              <a:rPr lang="en-US" altLang="en-US" sz="3200" dirty="0" err="1">
                <a:solidFill>
                  <a:srgbClr val="000000"/>
                </a:solidFill>
                <a:latin typeface="NotoSansMono-Regular_34"/>
              </a:rPr>
              <a:t>produktif</a:t>
            </a:r>
            <a:r>
              <a:rPr lang="en-US" altLang="en-US" sz="3200" dirty="0">
                <a:solidFill>
                  <a:srgbClr val="000000"/>
                </a:solidFill>
                <a:latin typeface="NotoSansMono-Regular_34"/>
              </a:rPr>
              <a:t> yang </a:t>
            </a:r>
            <a:r>
              <a:rPr lang="en-US" altLang="en-US" sz="3200" dirty="0" err="1">
                <a:solidFill>
                  <a:srgbClr val="000000"/>
                </a:solidFill>
                <a:latin typeface="NotoSansMono-Regular_34"/>
              </a:rPr>
              <a:t>dimilikinya</a:t>
            </a:r>
            <a:endParaRPr lang="en-US" altLang="en-US" sz="3200" dirty="0"/>
          </a:p>
        </p:txBody>
      </p:sp>
      <p:sp>
        <p:nvSpPr>
          <p:cNvPr id="50179" name="TextBox 4">
            <a:extLst>
              <a:ext uri="{FF2B5EF4-FFF2-40B4-BE49-F238E27FC236}">
                <a16:creationId xmlns:a16="http://schemas.microsoft.com/office/drawing/2014/main" id="{5F3DFE05-A782-D7D5-CBE6-9CD1AAAD6086}"/>
              </a:ext>
            </a:extLst>
          </p:cNvPr>
          <p:cNvSpPr txBox="1">
            <a:spLocks noChangeArrowheads="1"/>
          </p:cNvSpPr>
          <p:nvPr/>
        </p:nvSpPr>
        <p:spPr bwMode="auto">
          <a:xfrm>
            <a:off x="3209693" y="338254"/>
            <a:ext cx="45847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600" dirty="0">
                <a:solidFill>
                  <a:srgbClr val="333399"/>
                </a:solidFill>
                <a:latin typeface="NotoSansMono-Regular_34"/>
              </a:rPr>
              <a:t>Pola </a:t>
            </a:r>
            <a:r>
              <a:rPr lang="en-US" altLang="en-US" sz="3600" dirty="0" err="1">
                <a:solidFill>
                  <a:srgbClr val="333399"/>
                </a:solidFill>
                <a:latin typeface="NotoSansMono-Regular_34"/>
              </a:rPr>
              <a:t>pikir</a:t>
            </a:r>
            <a:r>
              <a:rPr lang="en-US" altLang="en-US" sz="3600" dirty="0">
                <a:solidFill>
                  <a:srgbClr val="333399"/>
                </a:solidFill>
                <a:latin typeface="NotoSansMono-Regular_34"/>
              </a:rPr>
              <a:t> entrepreneur </a:t>
            </a:r>
            <a:endParaRPr lang="en-US" altLang="en-US"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805071-09F9-CE47-9644-77FBEB89DE67}"/>
              </a:ext>
            </a:extLst>
          </p:cNvPr>
          <p:cNvSpPr txBox="1"/>
          <p:nvPr/>
        </p:nvSpPr>
        <p:spPr>
          <a:xfrm>
            <a:off x="1463598" y="824520"/>
            <a:ext cx="6094140" cy="369332"/>
          </a:xfrm>
          <a:prstGeom prst="rect">
            <a:avLst/>
          </a:prstGeom>
          <a:noFill/>
        </p:spPr>
        <p:txBody>
          <a:bodyPr wrap="square">
            <a:spAutoFit/>
          </a:bodyPr>
          <a:lstStyle/>
          <a:p>
            <a:pPr algn="l" fontAlgn="base"/>
            <a:r>
              <a:rPr lang="pt-BR" b="1" dirty="0">
                <a:effectLst/>
                <a:latin typeface="Roboto" panose="02000000000000000000" pitchFamily="2" charset="0"/>
              </a:rPr>
              <a:t>CARA MEMBENTUK POLA PIKIR CERDAS</a:t>
            </a:r>
          </a:p>
        </p:txBody>
      </p:sp>
      <p:sp>
        <p:nvSpPr>
          <p:cNvPr id="5" name="TextBox 4">
            <a:extLst>
              <a:ext uri="{FF2B5EF4-FFF2-40B4-BE49-F238E27FC236}">
                <a16:creationId xmlns:a16="http://schemas.microsoft.com/office/drawing/2014/main" id="{1E674BB4-A3A7-93B4-8BFB-B432252F40B0}"/>
              </a:ext>
            </a:extLst>
          </p:cNvPr>
          <p:cNvSpPr txBox="1"/>
          <p:nvPr/>
        </p:nvSpPr>
        <p:spPr>
          <a:xfrm>
            <a:off x="1463598" y="1307585"/>
            <a:ext cx="6094140" cy="1477328"/>
          </a:xfrm>
          <a:prstGeom prst="rect">
            <a:avLst/>
          </a:prstGeom>
          <a:noFill/>
        </p:spPr>
        <p:txBody>
          <a:bodyPr wrap="square">
            <a:spAutoFit/>
          </a:bodyPr>
          <a:lstStyle/>
          <a:p>
            <a:r>
              <a:rPr lang="en-US" b="0" i="0" dirty="0">
                <a:effectLst/>
                <a:latin typeface="Roboto" panose="02000000000000000000" pitchFamily="2" charset="0"/>
              </a:rPr>
              <a:t>Pola </a:t>
            </a:r>
            <a:r>
              <a:rPr lang="en-US" b="0" i="0" dirty="0" err="1">
                <a:effectLst/>
                <a:latin typeface="Roboto" panose="02000000000000000000" pitchFamily="2" charset="0"/>
              </a:rPr>
              <a:t>pikir</a:t>
            </a:r>
            <a:r>
              <a:rPr lang="en-US" b="0" i="0" dirty="0">
                <a:effectLst/>
                <a:latin typeface="Roboto" panose="02000000000000000000" pitchFamily="2" charset="0"/>
              </a:rPr>
              <a:t> </a:t>
            </a:r>
            <a:r>
              <a:rPr lang="en-US" b="0" i="0" dirty="0" err="1">
                <a:effectLst/>
                <a:latin typeface="Roboto" panose="02000000000000000000" pitchFamily="2" charset="0"/>
              </a:rPr>
              <a:t>cerdas</a:t>
            </a:r>
            <a:r>
              <a:rPr lang="en-US" b="0" i="0" dirty="0">
                <a:effectLst/>
                <a:latin typeface="Roboto" panose="02000000000000000000" pitchFamily="2" charset="0"/>
              </a:rPr>
              <a:t> </a:t>
            </a:r>
            <a:r>
              <a:rPr lang="en-US" b="0" i="0" dirty="0" err="1">
                <a:effectLst/>
                <a:latin typeface="Roboto" panose="02000000000000000000" pitchFamily="2" charset="0"/>
              </a:rPr>
              <a:t>akan</a:t>
            </a:r>
            <a:r>
              <a:rPr lang="en-US" b="0" i="0" dirty="0">
                <a:effectLst/>
                <a:latin typeface="Roboto" panose="02000000000000000000" pitchFamily="2" charset="0"/>
              </a:rPr>
              <a:t> </a:t>
            </a:r>
            <a:r>
              <a:rPr lang="en-US" b="0" i="0" dirty="0" err="1">
                <a:effectLst/>
                <a:latin typeface="Roboto" panose="02000000000000000000" pitchFamily="2" charset="0"/>
              </a:rPr>
              <a:t>terus</a:t>
            </a:r>
            <a:r>
              <a:rPr lang="en-US" b="0" i="0" dirty="0">
                <a:effectLst/>
                <a:latin typeface="Roboto" panose="02000000000000000000" pitchFamily="2" charset="0"/>
              </a:rPr>
              <a:t> </a:t>
            </a:r>
            <a:r>
              <a:rPr lang="en-US" b="0" i="0" dirty="0" err="1">
                <a:effectLst/>
                <a:latin typeface="Roboto" panose="02000000000000000000" pitchFamily="2" charset="0"/>
              </a:rPr>
              <a:t>belajar</a:t>
            </a:r>
            <a:r>
              <a:rPr lang="en-US" b="0" i="0" dirty="0">
                <a:effectLst/>
                <a:latin typeface="Roboto" panose="02000000000000000000" pitchFamily="2" charset="0"/>
              </a:rPr>
              <a:t> dan </a:t>
            </a:r>
            <a:r>
              <a:rPr lang="en-US" b="0" i="0" dirty="0" err="1">
                <a:effectLst/>
                <a:latin typeface="Roboto" panose="02000000000000000000" pitchFamily="2" charset="0"/>
              </a:rPr>
              <a:t>berlatih</a:t>
            </a:r>
            <a:r>
              <a:rPr lang="en-US" b="0" i="0" dirty="0">
                <a:effectLst/>
                <a:latin typeface="Roboto" panose="02000000000000000000" pitchFamily="2" charset="0"/>
              </a:rPr>
              <a:t> </a:t>
            </a:r>
            <a:r>
              <a:rPr lang="en-US" b="0" i="0" dirty="0" err="1">
                <a:effectLst/>
                <a:latin typeface="Roboto" panose="02000000000000000000" pitchFamily="2" charset="0"/>
              </a:rPr>
              <a:t>untuk</a:t>
            </a:r>
            <a:r>
              <a:rPr lang="en-US" b="0" i="0" dirty="0">
                <a:effectLst/>
                <a:latin typeface="Roboto" panose="02000000000000000000" pitchFamily="2" charset="0"/>
              </a:rPr>
              <a:t> </a:t>
            </a:r>
            <a:r>
              <a:rPr lang="en-US" b="0" i="0" dirty="0" err="1">
                <a:effectLst/>
                <a:latin typeface="Roboto" panose="02000000000000000000" pitchFamily="2" charset="0"/>
              </a:rPr>
              <a:t>melakukan</a:t>
            </a:r>
            <a:r>
              <a:rPr lang="en-US" b="0" i="0" dirty="0">
                <a:effectLst/>
                <a:latin typeface="Roboto" panose="02000000000000000000" pitchFamily="2" charset="0"/>
              </a:rPr>
              <a:t> juga </a:t>
            </a:r>
            <a:r>
              <a:rPr lang="en-US" b="0" i="0" dirty="0" err="1">
                <a:effectLst/>
                <a:latin typeface="Roboto" panose="02000000000000000000" pitchFamily="2" charset="0"/>
              </a:rPr>
              <a:t>mengembangkan</a:t>
            </a:r>
            <a:r>
              <a:rPr lang="en-US" b="0" i="0" dirty="0">
                <a:effectLst/>
                <a:latin typeface="Roboto" panose="02000000000000000000" pitchFamily="2" charset="0"/>
              </a:rPr>
              <a:t> </a:t>
            </a:r>
            <a:r>
              <a:rPr lang="en-US" b="0" i="0" dirty="0" err="1">
                <a:effectLst/>
                <a:latin typeface="Roboto" panose="02000000000000000000" pitchFamily="2" charset="0"/>
              </a:rPr>
              <a:t>ke</a:t>
            </a:r>
            <a:r>
              <a:rPr lang="en-US" b="0" i="0" dirty="0">
                <a:effectLst/>
                <a:latin typeface="Roboto" panose="02000000000000000000" pitchFamily="2" charset="0"/>
              </a:rPr>
              <a:t> </a:t>
            </a:r>
            <a:r>
              <a:rPr lang="en-US" b="0" i="0" dirty="0" err="1">
                <a:effectLst/>
                <a:latin typeface="Roboto" panose="02000000000000000000" pitchFamily="2" charset="0"/>
              </a:rPr>
              <a:t>arah</a:t>
            </a:r>
            <a:r>
              <a:rPr lang="en-US" b="0" i="0" dirty="0">
                <a:effectLst/>
                <a:latin typeface="Roboto" panose="02000000000000000000" pitchFamily="2" charset="0"/>
              </a:rPr>
              <a:t> </a:t>
            </a:r>
            <a:r>
              <a:rPr lang="en-US" b="0" i="0" dirty="0" err="1">
                <a:effectLst/>
                <a:latin typeface="Roboto" panose="02000000000000000000" pitchFamily="2" charset="0"/>
              </a:rPr>
              <a:t>hal</a:t>
            </a:r>
            <a:r>
              <a:rPr lang="en-US" b="0" i="0" dirty="0">
                <a:effectLst/>
                <a:latin typeface="Roboto" panose="02000000000000000000" pitchFamily="2" charset="0"/>
              </a:rPr>
              <a:t> yang </a:t>
            </a:r>
            <a:r>
              <a:rPr lang="en-US" b="0" i="0" dirty="0" err="1">
                <a:effectLst/>
                <a:latin typeface="Roboto" panose="02000000000000000000" pitchFamily="2" charset="0"/>
              </a:rPr>
              <a:t>lebih</a:t>
            </a:r>
            <a:r>
              <a:rPr lang="en-US" b="0" i="0" dirty="0">
                <a:effectLst/>
                <a:latin typeface="Roboto" panose="02000000000000000000" pitchFamily="2" charset="0"/>
              </a:rPr>
              <a:t> </a:t>
            </a:r>
            <a:r>
              <a:rPr lang="en-US" b="0" i="0" dirty="0" err="1">
                <a:effectLst/>
                <a:latin typeface="Roboto" panose="02000000000000000000" pitchFamily="2" charset="0"/>
              </a:rPr>
              <a:t>baik</a:t>
            </a:r>
            <a:r>
              <a:rPr lang="en-US" b="0" i="0" dirty="0">
                <a:effectLst/>
                <a:latin typeface="Roboto" panose="02000000000000000000" pitchFamily="2" charset="0"/>
              </a:rPr>
              <a:t> dan </a:t>
            </a:r>
            <a:r>
              <a:rPr lang="en-US" b="0" i="0" dirty="0" err="1">
                <a:effectLst/>
                <a:latin typeface="Roboto" panose="02000000000000000000" pitchFamily="2" charset="0"/>
              </a:rPr>
              <a:t>bermanfaat</a:t>
            </a:r>
            <a:r>
              <a:rPr lang="en-US" b="0" i="0" dirty="0">
                <a:effectLst/>
                <a:latin typeface="Roboto" panose="02000000000000000000" pitchFamily="2" charset="0"/>
              </a:rPr>
              <a:t> </a:t>
            </a:r>
            <a:r>
              <a:rPr lang="en-US" b="0" i="0" dirty="0" err="1">
                <a:effectLst/>
                <a:latin typeface="Roboto" panose="02000000000000000000" pitchFamily="2" charset="0"/>
              </a:rPr>
              <a:t>tidak</a:t>
            </a:r>
            <a:r>
              <a:rPr lang="en-US" b="0" i="0" dirty="0">
                <a:effectLst/>
                <a:latin typeface="Roboto" panose="02000000000000000000" pitchFamily="2" charset="0"/>
              </a:rPr>
              <a:t> </a:t>
            </a:r>
            <a:r>
              <a:rPr lang="en-US" b="0" i="0" dirty="0" err="1">
                <a:effectLst/>
                <a:latin typeface="Roboto" panose="02000000000000000000" pitchFamily="2" charset="0"/>
              </a:rPr>
              <a:t>hanya</a:t>
            </a:r>
            <a:r>
              <a:rPr lang="en-US" b="0" i="0" dirty="0">
                <a:effectLst/>
                <a:latin typeface="Roboto" panose="02000000000000000000" pitchFamily="2" charset="0"/>
              </a:rPr>
              <a:t> </a:t>
            </a:r>
            <a:r>
              <a:rPr lang="en-US" b="0" i="0" dirty="0" err="1">
                <a:effectLst/>
                <a:latin typeface="Roboto" panose="02000000000000000000" pitchFamily="2" charset="0"/>
              </a:rPr>
              <a:t>untuk</a:t>
            </a:r>
            <a:r>
              <a:rPr lang="en-US" b="0" i="0" dirty="0">
                <a:effectLst/>
                <a:latin typeface="Roboto" panose="02000000000000000000" pitchFamily="2" charset="0"/>
              </a:rPr>
              <a:t> </a:t>
            </a:r>
            <a:r>
              <a:rPr lang="en-US" b="0" i="0" dirty="0" err="1">
                <a:effectLst/>
                <a:latin typeface="Roboto" panose="02000000000000000000" pitchFamily="2" charset="0"/>
              </a:rPr>
              <a:t>diri</a:t>
            </a:r>
            <a:r>
              <a:rPr lang="en-US" b="0" i="0" dirty="0">
                <a:effectLst/>
                <a:latin typeface="Roboto" panose="02000000000000000000" pitchFamily="2" charset="0"/>
              </a:rPr>
              <a:t> </a:t>
            </a:r>
            <a:r>
              <a:rPr lang="en-US" b="0" i="0" dirty="0" err="1">
                <a:effectLst/>
                <a:latin typeface="Roboto" panose="02000000000000000000" pitchFamily="2" charset="0"/>
              </a:rPr>
              <a:t>sendiri</a:t>
            </a:r>
            <a:r>
              <a:rPr lang="en-US" b="0" i="0" dirty="0">
                <a:effectLst/>
                <a:latin typeface="Roboto" panose="02000000000000000000" pitchFamily="2" charset="0"/>
              </a:rPr>
              <a:t> </a:t>
            </a:r>
            <a:r>
              <a:rPr lang="en-US" b="0" i="0" dirty="0" err="1">
                <a:effectLst/>
                <a:latin typeface="Roboto" panose="02000000000000000000" pitchFamily="2" charset="0"/>
              </a:rPr>
              <a:t>tapi</a:t>
            </a:r>
            <a:r>
              <a:rPr lang="en-US" b="0" i="0" dirty="0">
                <a:effectLst/>
                <a:latin typeface="Roboto" panose="02000000000000000000" pitchFamily="2" charset="0"/>
              </a:rPr>
              <a:t> juga </a:t>
            </a:r>
            <a:r>
              <a:rPr lang="en-US" b="0" i="0" dirty="0" err="1">
                <a:effectLst/>
                <a:latin typeface="Roboto" panose="02000000000000000000" pitchFamily="2" charset="0"/>
              </a:rPr>
              <a:t>untuk</a:t>
            </a:r>
            <a:r>
              <a:rPr lang="en-US" b="0" i="0" dirty="0">
                <a:effectLst/>
                <a:latin typeface="Roboto" panose="02000000000000000000" pitchFamily="2" charset="0"/>
              </a:rPr>
              <a:t> orang lain. Ada </a:t>
            </a:r>
            <a:r>
              <a:rPr lang="en-US" b="0" i="0" dirty="0" err="1">
                <a:effectLst/>
                <a:latin typeface="Roboto" panose="02000000000000000000" pitchFamily="2" charset="0"/>
              </a:rPr>
              <a:t>beberapa</a:t>
            </a:r>
            <a:r>
              <a:rPr lang="en-US" b="0" i="0" dirty="0">
                <a:effectLst/>
                <a:latin typeface="Roboto" panose="02000000000000000000" pitchFamily="2" charset="0"/>
              </a:rPr>
              <a:t> </a:t>
            </a:r>
            <a:r>
              <a:rPr lang="en-US" b="0" i="0" dirty="0" err="1">
                <a:effectLst/>
                <a:latin typeface="Roboto" panose="02000000000000000000" pitchFamily="2" charset="0"/>
              </a:rPr>
              <a:t>faktor</a:t>
            </a:r>
            <a:r>
              <a:rPr lang="en-US" b="0" i="0" dirty="0">
                <a:effectLst/>
                <a:latin typeface="Roboto" panose="02000000000000000000" pitchFamily="2" charset="0"/>
              </a:rPr>
              <a:t> yang </a:t>
            </a:r>
            <a:r>
              <a:rPr lang="en-US" b="0" i="0" dirty="0" err="1">
                <a:effectLst/>
                <a:latin typeface="Roboto" panose="02000000000000000000" pitchFamily="2" charset="0"/>
              </a:rPr>
              <a:t>akan</a:t>
            </a:r>
            <a:r>
              <a:rPr lang="en-US" b="0" i="0" dirty="0">
                <a:effectLst/>
                <a:latin typeface="Roboto" panose="02000000000000000000" pitchFamily="2" charset="0"/>
              </a:rPr>
              <a:t> </a:t>
            </a:r>
            <a:r>
              <a:rPr lang="en-US" b="0" i="0" dirty="0" err="1">
                <a:effectLst/>
                <a:latin typeface="Roboto" panose="02000000000000000000" pitchFamily="2" charset="0"/>
              </a:rPr>
              <a:t>membuat</a:t>
            </a:r>
            <a:r>
              <a:rPr lang="en-US" b="0" i="0" dirty="0">
                <a:effectLst/>
                <a:latin typeface="Roboto" panose="02000000000000000000" pitchFamily="2" charset="0"/>
              </a:rPr>
              <a:t> </a:t>
            </a:r>
            <a:r>
              <a:rPr lang="en-US" b="0" i="0" dirty="0" err="1">
                <a:effectLst/>
                <a:latin typeface="Roboto" panose="02000000000000000000" pitchFamily="2" charset="0"/>
              </a:rPr>
              <a:t>pola</a:t>
            </a:r>
            <a:r>
              <a:rPr lang="en-US" b="0" i="0" dirty="0">
                <a:effectLst/>
                <a:latin typeface="Roboto" panose="02000000000000000000" pitchFamily="2" charset="0"/>
              </a:rPr>
              <a:t> </a:t>
            </a:r>
            <a:r>
              <a:rPr lang="en-US" b="0" i="0" dirty="0" err="1">
                <a:effectLst/>
                <a:latin typeface="Roboto" panose="02000000000000000000" pitchFamily="2" charset="0"/>
              </a:rPr>
              <a:t>pikir</a:t>
            </a:r>
            <a:r>
              <a:rPr lang="en-US" b="0" i="0" dirty="0">
                <a:effectLst/>
                <a:latin typeface="Roboto" panose="02000000000000000000" pitchFamily="2" charset="0"/>
              </a:rPr>
              <a:t> </a:t>
            </a:r>
            <a:r>
              <a:rPr lang="en-US" b="0" i="0" dirty="0" err="1">
                <a:effectLst/>
                <a:latin typeface="Roboto" panose="02000000000000000000" pitchFamily="2" charset="0"/>
              </a:rPr>
              <a:t>cerdas</a:t>
            </a:r>
            <a:r>
              <a:rPr lang="en-US" b="0" i="0" dirty="0">
                <a:solidFill>
                  <a:srgbClr val="666666"/>
                </a:solidFill>
                <a:effectLst/>
                <a:latin typeface="Roboto" panose="02000000000000000000" pitchFamily="2" charset="0"/>
              </a:rPr>
              <a:t>.</a:t>
            </a:r>
            <a:endParaRPr lang="en-US" dirty="0"/>
          </a:p>
        </p:txBody>
      </p:sp>
      <p:sp>
        <p:nvSpPr>
          <p:cNvPr id="7" name="TextBox 6">
            <a:extLst>
              <a:ext uri="{FF2B5EF4-FFF2-40B4-BE49-F238E27FC236}">
                <a16:creationId xmlns:a16="http://schemas.microsoft.com/office/drawing/2014/main" id="{86C886FC-62CF-1017-FFC2-1D275AA3B992}"/>
              </a:ext>
            </a:extLst>
          </p:cNvPr>
          <p:cNvSpPr txBox="1"/>
          <p:nvPr/>
        </p:nvSpPr>
        <p:spPr>
          <a:xfrm>
            <a:off x="5925945" y="3222703"/>
            <a:ext cx="6094140" cy="2585323"/>
          </a:xfrm>
          <a:prstGeom prst="rect">
            <a:avLst/>
          </a:prstGeom>
          <a:noFill/>
        </p:spPr>
        <p:txBody>
          <a:bodyPr wrap="square">
            <a:spAutoFit/>
          </a:bodyPr>
          <a:lstStyle/>
          <a:p>
            <a:pPr marL="342900" indent="-342900" algn="l" fontAlgn="base">
              <a:buAutoNum type="arabicPeriod"/>
            </a:pPr>
            <a:r>
              <a:rPr lang="en-US" b="1" dirty="0" err="1">
                <a:effectLst/>
                <a:latin typeface="Roboto" panose="02000000000000000000" pitchFamily="2" charset="0"/>
              </a:rPr>
              <a:t>Pahami</a:t>
            </a:r>
            <a:r>
              <a:rPr lang="en-US" b="1" dirty="0">
                <a:effectLst/>
                <a:latin typeface="Roboto" panose="02000000000000000000" pitchFamily="2" charset="0"/>
              </a:rPr>
              <a:t> </a:t>
            </a:r>
            <a:r>
              <a:rPr lang="en-US" b="1" dirty="0" err="1">
                <a:effectLst/>
                <a:latin typeface="Roboto" panose="02000000000000000000" pitchFamily="2" charset="0"/>
              </a:rPr>
              <a:t>Lingkungan</a:t>
            </a:r>
            <a:endParaRPr lang="en-US" b="1" dirty="0">
              <a:effectLst/>
              <a:latin typeface="Roboto" panose="02000000000000000000" pitchFamily="2" charset="0"/>
            </a:endParaRPr>
          </a:p>
          <a:p>
            <a:pPr algn="l" fontAlgn="base"/>
            <a:r>
              <a:rPr lang="en-US" b="0" i="0" dirty="0" err="1">
                <a:solidFill>
                  <a:srgbClr val="666666"/>
                </a:solidFill>
                <a:effectLst/>
                <a:latin typeface="Roboto" panose="02000000000000000000" pitchFamily="2" charset="0"/>
              </a:rPr>
              <a:t>Lingkungan</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memang</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menjadi</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hal</a:t>
            </a:r>
            <a:r>
              <a:rPr lang="en-US" b="0" i="0" dirty="0">
                <a:solidFill>
                  <a:srgbClr val="666666"/>
                </a:solidFill>
                <a:effectLst/>
                <a:latin typeface="Roboto" panose="02000000000000000000" pitchFamily="2" charset="0"/>
              </a:rPr>
              <a:t> yang </a:t>
            </a:r>
            <a:r>
              <a:rPr lang="en-US" b="0" i="0" dirty="0" err="1">
                <a:solidFill>
                  <a:srgbClr val="666666"/>
                </a:solidFill>
                <a:effectLst/>
                <a:latin typeface="Roboto" panose="02000000000000000000" pitchFamily="2" charset="0"/>
              </a:rPr>
              <a:t>mendasar</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membentuk</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pola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pikir</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secara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berkelanjutan</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jika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lingkungan</a:t>
            </a:r>
            <a:r>
              <a:rPr lang="en-US" b="0" i="0" dirty="0">
                <a:solidFill>
                  <a:srgbClr val="666666"/>
                </a:solidFill>
                <a:effectLst/>
                <a:latin typeface="Roboto" panose="02000000000000000000" pitchFamily="2" charset="0"/>
              </a:rPr>
              <a:t> yang </a:t>
            </a:r>
            <a:r>
              <a:rPr lang="en-US" b="0" i="0" dirty="0" err="1">
                <a:solidFill>
                  <a:srgbClr val="666666"/>
                </a:solidFill>
                <a:effectLst/>
                <a:latin typeface="Roboto" panose="02000000000000000000" pitchFamily="2" charset="0"/>
              </a:rPr>
              <a:t>baik</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adanya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harapan</a:t>
            </a:r>
            <a:r>
              <a:rPr lang="en-US" b="0" i="0" dirty="0">
                <a:solidFill>
                  <a:srgbClr val="666666"/>
                </a:solidFill>
                <a:effectLst/>
                <a:latin typeface="Roboto" panose="02000000000000000000" pitchFamily="2" charset="0"/>
              </a:rPr>
              <a:t> / </a:t>
            </a:r>
            <a:r>
              <a:rPr lang="en-US" b="0" i="0" dirty="0" err="1">
                <a:solidFill>
                  <a:srgbClr val="666666"/>
                </a:solidFill>
                <a:effectLst/>
                <a:latin typeface="Roboto" panose="02000000000000000000" pitchFamily="2" charset="0"/>
              </a:rPr>
              <a:t>cita-cita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dengan</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penuh</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dukungan</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maka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itu</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adalah</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lingkungan</a:t>
            </a:r>
            <a:r>
              <a:rPr lang="en-US" b="0" i="0" dirty="0">
                <a:solidFill>
                  <a:srgbClr val="666666"/>
                </a:solidFill>
                <a:effectLst/>
                <a:latin typeface="Roboto" panose="02000000000000000000" pitchFamily="2" charset="0"/>
              </a:rPr>
              <a:t> yang </a:t>
            </a:r>
            <a:r>
              <a:rPr lang="en-US" b="0" i="0" dirty="0" err="1">
                <a:solidFill>
                  <a:srgbClr val="666666"/>
                </a:solidFill>
                <a:effectLst/>
                <a:latin typeface="Roboto" panose="02000000000000000000" pitchFamily="2" charset="0"/>
              </a:rPr>
              <a:t>tepat</a:t>
            </a:r>
            <a:r>
              <a:rPr lang="en-US" b="0" i="0" dirty="0">
                <a:solidFill>
                  <a:srgbClr val="666666"/>
                </a:solidFill>
                <a:effectLst/>
                <a:latin typeface="Roboto" panose="02000000000000000000" pitchFamily="2" charset="0"/>
              </a:rPr>
              <a:t>. Karena, </a:t>
            </a:r>
            <a:r>
              <a:rPr lang="en-US" b="0" i="0" dirty="0" err="1">
                <a:solidFill>
                  <a:srgbClr val="666666"/>
                </a:solidFill>
                <a:effectLst/>
                <a:latin typeface="Roboto" panose="02000000000000000000" pitchFamily="2" charset="0"/>
              </a:rPr>
              <a:t>jika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dilingkungan</a:t>
            </a:r>
            <a:r>
              <a:rPr lang="en-US" b="0" i="0" dirty="0">
                <a:solidFill>
                  <a:srgbClr val="666666"/>
                </a:solidFill>
                <a:effectLst/>
                <a:latin typeface="Roboto" panose="02000000000000000000" pitchFamily="2" charset="0"/>
              </a:rPr>
              <a:t> yang </a:t>
            </a:r>
            <a:r>
              <a:rPr lang="en-US" b="0" i="0" dirty="0" err="1">
                <a:solidFill>
                  <a:srgbClr val="666666"/>
                </a:solidFill>
                <a:effectLst/>
                <a:latin typeface="Roboto" panose="02000000000000000000" pitchFamily="2" charset="0"/>
              </a:rPr>
              <a:t>dominasi</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dengan</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bermalas-malasan</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bisa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jadi</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kita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terbawa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arus</a:t>
            </a:r>
            <a:r>
              <a:rPr lang="en-US" b="0" i="0" dirty="0">
                <a:solidFill>
                  <a:srgbClr val="666666"/>
                </a:solidFill>
                <a:effectLst/>
                <a:latin typeface="Roboto" panose="02000000000000000000" pitchFamily="2" charset="0"/>
              </a:rPr>
              <a:t> yang salah. </a:t>
            </a:r>
            <a:r>
              <a:rPr lang="en-US" b="0" i="0" dirty="0" err="1">
                <a:solidFill>
                  <a:srgbClr val="666666"/>
                </a:solidFill>
                <a:effectLst/>
                <a:latin typeface="Roboto" panose="02000000000000000000" pitchFamily="2" charset="0"/>
              </a:rPr>
              <a:t>Tapi</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memang</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tidak</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selalu</a:t>
            </a:r>
            <a:r>
              <a:rPr lang="en-US" b="0" i="0" dirty="0">
                <a:solidFill>
                  <a:srgbClr val="666666"/>
                </a:solidFill>
                <a:effectLst/>
                <a:latin typeface="Roboto" panose="02000000000000000000" pitchFamily="2" charset="0"/>
              </a:rPr>
              <a:t> salah, </a:t>
            </a:r>
            <a:r>
              <a:rPr lang="en-US" b="0" i="0" dirty="0" err="1">
                <a:solidFill>
                  <a:srgbClr val="666666"/>
                </a:solidFill>
                <a:effectLst/>
                <a:latin typeface="Roboto" panose="02000000000000000000" pitchFamily="2" charset="0"/>
              </a:rPr>
              <a:t>bagaimanapun</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kita</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harus</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keluar</a:t>
            </a:r>
            <a:r>
              <a:rPr lang="en-US" b="0" i="0" dirty="0">
                <a:solidFill>
                  <a:srgbClr val="666666"/>
                </a:solidFill>
                <a:effectLst/>
                <a:latin typeface="Roboto" panose="02000000000000000000" pitchFamily="2" charset="0"/>
              </a:rPr>
              <a:t> </a:t>
            </a:r>
            <a:r>
              <a:rPr lang="en-US" b="0" i="0" dirty="0" err="1">
                <a:solidFill>
                  <a:srgbClr val="666666"/>
                </a:solidFill>
                <a:effectLst/>
                <a:latin typeface="Roboto" panose="02000000000000000000" pitchFamily="2" charset="0"/>
              </a:rPr>
              <a:t>dari</a:t>
            </a:r>
            <a:r>
              <a:rPr lang="en-US" b="0" i="0" dirty="0">
                <a:solidFill>
                  <a:srgbClr val="666666"/>
                </a:solidFill>
                <a:effectLst/>
                <a:latin typeface="Roboto" panose="02000000000000000000" pitchFamily="2" charset="0"/>
              </a:rPr>
              <a:t> zona malas</a:t>
            </a:r>
          </a:p>
        </p:txBody>
      </p:sp>
      <p:pic>
        <p:nvPicPr>
          <p:cNvPr id="3074" name="Picture 2" descr="Pola Pikir : Mengembangkan Cara Berpikir Cerdas dan Kreatif ...">
            <a:extLst>
              <a:ext uri="{FF2B5EF4-FFF2-40B4-BE49-F238E27FC236}">
                <a16:creationId xmlns:a16="http://schemas.microsoft.com/office/drawing/2014/main" id="{13CFD94D-015C-547F-263E-5D6AA82D96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9187"/>
          <a:stretch/>
        </p:blipFill>
        <p:spPr bwMode="auto">
          <a:xfrm>
            <a:off x="381001" y="2898645"/>
            <a:ext cx="5544944" cy="3530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823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D9891B-55E1-D66E-F2ED-4E5594A146DE}"/>
              </a:ext>
            </a:extLst>
          </p:cNvPr>
          <p:cNvSpPr txBox="1"/>
          <p:nvPr/>
        </p:nvSpPr>
        <p:spPr>
          <a:xfrm>
            <a:off x="4761571" y="948191"/>
            <a:ext cx="6802244" cy="2308324"/>
          </a:xfrm>
          <a:prstGeom prst="rect">
            <a:avLst/>
          </a:prstGeom>
          <a:noFill/>
        </p:spPr>
        <p:txBody>
          <a:bodyPr wrap="square">
            <a:spAutoFit/>
          </a:bodyPr>
          <a:lstStyle/>
          <a:p>
            <a:pPr algn="l" fontAlgn="base"/>
            <a:r>
              <a:rPr lang="en-US" b="1" dirty="0">
                <a:effectLst/>
                <a:latin typeface="Roboto" panose="02000000000000000000" pitchFamily="2" charset="0"/>
              </a:rPr>
              <a:t>2. Rasa </a:t>
            </a:r>
            <a:r>
              <a:rPr lang="en-US" b="1" dirty="0" err="1">
                <a:effectLst/>
                <a:latin typeface="Roboto" panose="02000000000000000000" pitchFamily="2" charset="0"/>
              </a:rPr>
              <a:t>Ingin</a:t>
            </a:r>
            <a:r>
              <a:rPr lang="en-US" b="1" dirty="0">
                <a:effectLst/>
                <a:latin typeface="Roboto" panose="02000000000000000000" pitchFamily="2" charset="0"/>
              </a:rPr>
              <a:t> </a:t>
            </a:r>
            <a:r>
              <a:rPr lang="en-US" b="1" dirty="0" err="1">
                <a:effectLst/>
                <a:latin typeface="Roboto" panose="02000000000000000000" pitchFamily="2" charset="0"/>
              </a:rPr>
              <a:t>tahu</a:t>
            </a:r>
            <a:r>
              <a:rPr lang="en-US" b="1" dirty="0">
                <a:effectLst/>
                <a:latin typeface="Roboto" panose="02000000000000000000" pitchFamily="2" charset="0"/>
              </a:rPr>
              <a:t> Tinggi dan </a:t>
            </a:r>
            <a:r>
              <a:rPr lang="en-US" b="1" dirty="0" err="1">
                <a:effectLst/>
                <a:latin typeface="Roboto" panose="02000000000000000000" pitchFamily="2" charset="0"/>
              </a:rPr>
              <a:t>Berkolaborasi</a:t>
            </a:r>
            <a:endParaRPr lang="en-US" b="1" dirty="0">
              <a:effectLst/>
              <a:latin typeface="Roboto" panose="02000000000000000000" pitchFamily="2" charset="0"/>
            </a:endParaRPr>
          </a:p>
          <a:p>
            <a:pPr algn="l" fontAlgn="base"/>
            <a:r>
              <a:rPr lang="en-US" b="0" i="0" dirty="0">
                <a:effectLst/>
                <a:latin typeface="Roboto" panose="02000000000000000000" pitchFamily="2" charset="0"/>
              </a:rPr>
              <a:t>Orang </a:t>
            </a:r>
            <a:r>
              <a:rPr lang="en-US" b="0" i="0" dirty="0" err="1">
                <a:effectLst/>
                <a:latin typeface="Roboto" panose="02000000000000000000" pitchFamily="2" charset="0"/>
              </a:rPr>
              <a:t>cerdas</a:t>
            </a:r>
            <a:r>
              <a:rPr lang="en-US" b="0" i="0" dirty="0">
                <a:effectLst/>
                <a:latin typeface="Roboto" panose="02000000000000000000" pitchFamily="2" charset="0"/>
              </a:rPr>
              <a:t> </a:t>
            </a:r>
            <a:r>
              <a:rPr lang="en-US" b="0" i="0" dirty="0" err="1">
                <a:effectLst/>
                <a:latin typeface="Roboto" panose="02000000000000000000" pitchFamily="2" charset="0"/>
              </a:rPr>
              <a:t>biasanya</a:t>
            </a:r>
            <a:r>
              <a:rPr lang="en-US" b="0" i="0" dirty="0">
                <a:effectLst/>
                <a:latin typeface="Roboto" panose="02000000000000000000" pitchFamily="2" charset="0"/>
              </a:rPr>
              <a:t> </a:t>
            </a:r>
            <a:r>
              <a:rPr lang="en-US" b="0" i="0" dirty="0" err="1">
                <a:effectLst/>
                <a:latin typeface="Roboto" panose="02000000000000000000" pitchFamily="2" charset="0"/>
              </a:rPr>
              <a:t>ingin</a:t>
            </a:r>
            <a:r>
              <a:rPr lang="en-US" b="0" i="0" dirty="0">
                <a:effectLst/>
                <a:latin typeface="Roboto" panose="02000000000000000000" pitchFamily="2" charset="0"/>
              </a:rPr>
              <a:t> </a:t>
            </a:r>
            <a:r>
              <a:rPr lang="en-US" b="0" i="0" dirty="0" err="1">
                <a:effectLst/>
                <a:latin typeface="Roboto" panose="02000000000000000000" pitchFamily="2" charset="0"/>
              </a:rPr>
              <a:t>mengubah</a:t>
            </a:r>
            <a:r>
              <a:rPr lang="en-US" b="0" i="0" dirty="0">
                <a:effectLst/>
                <a:latin typeface="Roboto" panose="02000000000000000000" pitchFamily="2" charset="0"/>
              </a:rPr>
              <a:t> </a:t>
            </a:r>
            <a:r>
              <a:rPr lang="en-US" b="0" i="0" dirty="0" err="1">
                <a:effectLst/>
                <a:latin typeface="Roboto" panose="02000000000000000000" pitchFamily="2" charset="0"/>
              </a:rPr>
              <a:t>keadaan</a:t>
            </a:r>
            <a:r>
              <a:rPr lang="en-US" b="0" i="0" dirty="0">
                <a:effectLst/>
                <a:latin typeface="Roboto" panose="02000000000000000000" pitchFamily="2" charset="0"/>
              </a:rPr>
              <a:t> </a:t>
            </a:r>
            <a:r>
              <a:rPr lang="en-US" b="0" i="0" dirty="0" err="1">
                <a:effectLst/>
                <a:latin typeface="Roboto" panose="02000000000000000000" pitchFamily="2" charset="0"/>
              </a:rPr>
              <a:t>menjadi</a:t>
            </a:r>
            <a:r>
              <a:rPr lang="en-US" b="0" i="0" dirty="0">
                <a:effectLst/>
                <a:latin typeface="Roboto" panose="02000000000000000000" pitchFamily="2" charset="0"/>
              </a:rPr>
              <a:t> </a:t>
            </a:r>
            <a:r>
              <a:rPr lang="en-US" b="0" i="0" dirty="0" err="1">
                <a:effectLst/>
                <a:latin typeface="Roboto" panose="02000000000000000000" pitchFamily="2" charset="0"/>
              </a:rPr>
              <a:t>lebih</a:t>
            </a:r>
            <a:r>
              <a:rPr lang="en-US" b="0" i="0" dirty="0">
                <a:effectLst/>
                <a:latin typeface="Roboto" panose="02000000000000000000" pitchFamily="2" charset="0"/>
              </a:rPr>
              <a:t> </a:t>
            </a:r>
            <a:r>
              <a:rPr lang="en-US" b="0" i="0" dirty="0" err="1">
                <a:effectLst/>
                <a:latin typeface="Roboto" panose="02000000000000000000" pitchFamily="2" charset="0"/>
              </a:rPr>
              <a:t>baik</a:t>
            </a:r>
            <a:r>
              <a:rPr lang="en-US" b="0" i="0" dirty="0">
                <a:effectLst/>
                <a:latin typeface="Roboto" panose="02000000000000000000" pitchFamily="2" charset="0"/>
              </a:rPr>
              <a:t> </a:t>
            </a:r>
            <a:r>
              <a:rPr lang="en-US" b="0" i="0" dirty="0" err="1">
                <a:effectLst/>
                <a:latin typeface="Roboto" panose="02000000000000000000" pitchFamily="2" charset="0"/>
              </a:rPr>
              <a:t>daripada</a:t>
            </a:r>
            <a:r>
              <a:rPr lang="en-US" b="0" i="0" dirty="0">
                <a:effectLst/>
                <a:latin typeface="Roboto" panose="02000000000000000000" pitchFamily="2" charset="0"/>
              </a:rPr>
              <a:t> </a:t>
            </a:r>
            <a:r>
              <a:rPr lang="en-US" b="0" i="0" dirty="0" err="1">
                <a:effectLst/>
                <a:latin typeface="Roboto" panose="02000000000000000000" pitchFamily="2" charset="0"/>
              </a:rPr>
              <a:t>keadaan</a:t>
            </a:r>
            <a:r>
              <a:rPr lang="en-US" b="0" i="0" dirty="0">
                <a:effectLst/>
                <a:latin typeface="Roboto" panose="02000000000000000000" pitchFamily="2" charset="0"/>
              </a:rPr>
              <a:t> </a:t>
            </a:r>
            <a:r>
              <a:rPr lang="en-US" b="0" i="0" dirty="0" err="1">
                <a:effectLst/>
                <a:latin typeface="Roboto" panose="02000000000000000000" pitchFamily="2" charset="0"/>
              </a:rPr>
              <a:t>sebelumnya</a:t>
            </a:r>
            <a:r>
              <a:rPr lang="en-US" b="0" i="0" dirty="0">
                <a:effectLst/>
                <a:latin typeface="Roboto" panose="02000000000000000000" pitchFamily="2" charset="0"/>
              </a:rPr>
              <a:t>. </a:t>
            </a:r>
          </a:p>
          <a:p>
            <a:pPr algn="l" fontAlgn="base"/>
            <a:r>
              <a:rPr lang="en-US" b="0" i="0" dirty="0" err="1">
                <a:effectLst/>
                <a:latin typeface="Roboto" panose="02000000000000000000" pitchFamily="2" charset="0"/>
              </a:rPr>
              <a:t>Maka</a:t>
            </a:r>
            <a:r>
              <a:rPr lang="en-US" b="0" i="0" dirty="0">
                <a:effectLst/>
                <a:latin typeface="Roboto" panose="02000000000000000000" pitchFamily="2" charset="0"/>
              </a:rPr>
              <a:t> entrepreneur </a:t>
            </a:r>
            <a:r>
              <a:rPr lang="en-US" b="0" i="0" dirty="0" err="1">
                <a:effectLst/>
                <a:latin typeface="Roboto" panose="02000000000000000000" pitchFamily="2" charset="0"/>
              </a:rPr>
              <a:t>pernah</a:t>
            </a:r>
            <a:r>
              <a:rPr lang="en-US" b="0" i="0" dirty="0">
                <a:effectLst/>
                <a:latin typeface="Roboto" panose="02000000000000000000" pitchFamily="2" charset="0"/>
              </a:rPr>
              <a:t> </a:t>
            </a:r>
            <a:r>
              <a:rPr lang="en-US" b="0" i="0" dirty="0" err="1">
                <a:effectLst/>
                <a:latin typeface="Roboto" panose="02000000000000000000" pitchFamily="2" charset="0"/>
              </a:rPr>
              <a:t>menyerah</a:t>
            </a:r>
            <a:r>
              <a:rPr lang="en-US" b="0" i="0" dirty="0">
                <a:effectLst/>
                <a:latin typeface="Roboto" panose="02000000000000000000" pitchFamily="2" charset="0"/>
              </a:rPr>
              <a:t> </a:t>
            </a:r>
            <a:r>
              <a:rPr lang="en-US" b="0" i="0" dirty="0" err="1">
                <a:effectLst/>
                <a:latin typeface="Roboto" panose="02000000000000000000" pitchFamily="2" charset="0"/>
              </a:rPr>
              <a:t>untuk</a:t>
            </a:r>
            <a:r>
              <a:rPr lang="en-US" b="0" i="0" dirty="0">
                <a:effectLst/>
                <a:latin typeface="Roboto" panose="02000000000000000000" pitchFamily="2" charset="0"/>
              </a:rPr>
              <a:t> </a:t>
            </a:r>
            <a:r>
              <a:rPr lang="en-US" b="0" i="0" dirty="0" err="1">
                <a:effectLst/>
                <a:latin typeface="Roboto" panose="02000000000000000000" pitchFamily="2" charset="0"/>
              </a:rPr>
              <a:t>terus</a:t>
            </a:r>
            <a:r>
              <a:rPr lang="en-US" b="0" i="0" dirty="0">
                <a:effectLst/>
                <a:latin typeface="Roboto" panose="02000000000000000000" pitchFamily="2" charset="0"/>
              </a:rPr>
              <a:t> </a:t>
            </a:r>
            <a:r>
              <a:rPr lang="en-US" b="0" i="0" dirty="0" err="1">
                <a:effectLst/>
                <a:latin typeface="Roboto" panose="02000000000000000000" pitchFamily="2" charset="0"/>
              </a:rPr>
              <a:t>belajar</a:t>
            </a:r>
            <a:r>
              <a:rPr lang="en-US" b="0" i="0" dirty="0">
                <a:effectLst/>
                <a:latin typeface="Roboto" panose="02000000000000000000" pitchFamily="2" charset="0"/>
              </a:rPr>
              <a:t> dan </a:t>
            </a:r>
            <a:r>
              <a:rPr lang="en-US" b="0" i="0" dirty="0" err="1">
                <a:effectLst/>
                <a:latin typeface="Roboto" panose="02000000000000000000" pitchFamily="2" charset="0"/>
              </a:rPr>
              <a:t>mencoba</a:t>
            </a:r>
            <a:r>
              <a:rPr lang="en-US" b="0" i="0" dirty="0">
                <a:effectLst/>
                <a:latin typeface="Roboto" panose="02000000000000000000" pitchFamily="2" charset="0"/>
              </a:rPr>
              <a:t> </a:t>
            </a:r>
            <a:r>
              <a:rPr lang="en-US" b="0" i="0" dirty="0" err="1">
                <a:effectLst/>
                <a:latin typeface="Roboto" panose="02000000000000000000" pitchFamily="2" charset="0"/>
              </a:rPr>
              <a:t>hal</a:t>
            </a:r>
            <a:r>
              <a:rPr lang="en-US" b="0" i="0" dirty="0">
                <a:effectLst/>
                <a:latin typeface="Roboto" panose="02000000000000000000" pitchFamily="2" charset="0"/>
              </a:rPr>
              <a:t> yang </a:t>
            </a:r>
            <a:r>
              <a:rPr lang="en-US" b="0" i="0" dirty="0" err="1">
                <a:effectLst/>
                <a:latin typeface="Roboto" panose="02000000000000000000" pitchFamily="2" charset="0"/>
              </a:rPr>
              <a:t>baru</a:t>
            </a:r>
            <a:r>
              <a:rPr lang="en-US" b="0" i="0" dirty="0">
                <a:effectLst/>
                <a:latin typeface="Roboto" panose="02000000000000000000" pitchFamily="2" charset="0"/>
              </a:rPr>
              <a:t>, </a:t>
            </a:r>
            <a:r>
              <a:rPr lang="en-US" b="0" i="0" dirty="0" err="1">
                <a:effectLst/>
                <a:latin typeface="Roboto" panose="02000000000000000000" pitchFamily="2" charset="0"/>
              </a:rPr>
              <a:t>dengan</a:t>
            </a:r>
            <a:r>
              <a:rPr lang="en-US" b="0" i="0" dirty="0">
                <a:effectLst/>
                <a:latin typeface="Roboto" panose="02000000000000000000" pitchFamily="2" charset="0"/>
              </a:rPr>
              <a:t> </a:t>
            </a:r>
            <a:r>
              <a:rPr lang="en-US" b="0" i="0" dirty="0" err="1">
                <a:effectLst/>
                <a:latin typeface="Roboto" panose="02000000000000000000" pitchFamily="2" charset="0"/>
              </a:rPr>
              <a:t>cara</a:t>
            </a:r>
            <a:r>
              <a:rPr lang="en-US" b="0" i="0" dirty="0">
                <a:effectLst/>
                <a:latin typeface="Roboto" panose="02000000000000000000" pitchFamily="2" charset="0"/>
              </a:rPr>
              <a:t> </a:t>
            </a:r>
            <a:r>
              <a:rPr lang="en-US" b="0" i="0" dirty="0" err="1">
                <a:effectLst/>
                <a:latin typeface="Roboto" panose="02000000000000000000" pitchFamily="2" charset="0"/>
              </a:rPr>
              <a:t>membaca</a:t>
            </a:r>
            <a:r>
              <a:rPr lang="en-US" b="0" i="0" dirty="0">
                <a:effectLst/>
                <a:latin typeface="Roboto" panose="02000000000000000000" pitchFamily="2" charset="0"/>
              </a:rPr>
              <a:t> </a:t>
            </a:r>
            <a:r>
              <a:rPr lang="en-US" b="0" i="0" dirty="0" err="1">
                <a:effectLst/>
                <a:latin typeface="Roboto" panose="02000000000000000000" pitchFamily="2" charset="0"/>
              </a:rPr>
              <a:t>buku</a:t>
            </a:r>
            <a:r>
              <a:rPr lang="en-US" b="0" i="0" dirty="0">
                <a:effectLst/>
                <a:latin typeface="Roboto" panose="02000000000000000000" pitchFamily="2" charset="0"/>
              </a:rPr>
              <a:t>, </a:t>
            </a:r>
            <a:r>
              <a:rPr lang="en-US" b="0" i="0" dirty="0" err="1">
                <a:effectLst/>
                <a:latin typeface="Roboto" panose="02000000000000000000" pitchFamily="2" charset="0"/>
              </a:rPr>
              <a:t>terbuka</a:t>
            </a:r>
            <a:r>
              <a:rPr lang="en-US" b="0" i="0" dirty="0">
                <a:effectLst/>
                <a:latin typeface="Roboto" panose="02000000000000000000" pitchFamily="2" charset="0"/>
              </a:rPr>
              <a:t> </a:t>
            </a:r>
            <a:r>
              <a:rPr lang="en-US" b="0" i="0" dirty="0" err="1">
                <a:effectLst/>
                <a:latin typeface="Roboto" panose="02000000000000000000" pitchFamily="2" charset="0"/>
              </a:rPr>
              <a:t>dengan</a:t>
            </a:r>
            <a:r>
              <a:rPr lang="en-US" b="0" i="0" dirty="0">
                <a:effectLst/>
                <a:latin typeface="Roboto" panose="02000000000000000000" pitchFamily="2" charset="0"/>
              </a:rPr>
              <a:t> </a:t>
            </a:r>
            <a:r>
              <a:rPr lang="en-US" b="0" i="0" dirty="0" err="1">
                <a:effectLst/>
                <a:latin typeface="Roboto" panose="02000000000000000000" pitchFamily="2" charset="0"/>
              </a:rPr>
              <a:t>pemikiran</a:t>
            </a:r>
            <a:r>
              <a:rPr lang="en-US" b="0" i="0" dirty="0">
                <a:effectLst/>
                <a:latin typeface="Roboto" panose="02000000000000000000" pitchFamily="2" charset="0"/>
              </a:rPr>
              <a:t> </a:t>
            </a:r>
            <a:r>
              <a:rPr lang="en-US" b="0" i="0" dirty="0" err="1">
                <a:effectLst/>
                <a:latin typeface="Roboto" panose="02000000000000000000" pitchFamily="2" charset="0"/>
              </a:rPr>
              <a:t>dengan</a:t>
            </a:r>
            <a:r>
              <a:rPr lang="en-US" b="0" i="0" dirty="0">
                <a:effectLst/>
                <a:latin typeface="Roboto" panose="02000000000000000000" pitchFamily="2" charset="0"/>
              </a:rPr>
              <a:t> orang lain </a:t>
            </a:r>
            <a:r>
              <a:rPr lang="en-US" b="0" i="0" dirty="0" err="1">
                <a:effectLst/>
                <a:latin typeface="Roboto" panose="02000000000000000000" pitchFamily="2" charset="0"/>
              </a:rPr>
              <a:t>dengan</a:t>
            </a:r>
            <a:r>
              <a:rPr lang="en-US" b="0" i="0" dirty="0">
                <a:effectLst/>
                <a:latin typeface="Roboto" panose="02000000000000000000" pitchFamily="2" charset="0"/>
              </a:rPr>
              <a:t> </a:t>
            </a:r>
            <a:r>
              <a:rPr lang="en-US" b="0" i="0" dirty="0" err="1">
                <a:effectLst/>
                <a:latin typeface="Roboto" panose="02000000000000000000" pitchFamily="2" charset="0"/>
              </a:rPr>
              <a:t>saling</a:t>
            </a:r>
            <a:r>
              <a:rPr lang="en-US" b="0" i="0" dirty="0">
                <a:effectLst/>
                <a:latin typeface="Roboto" panose="02000000000000000000" pitchFamily="2" charset="0"/>
              </a:rPr>
              <a:t> </a:t>
            </a:r>
            <a:r>
              <a:rPr lang="en-US" b="0" i="0" dirty="0" err="1">
                <a:effectLst/>
                <a:latin typeface="Roboto" panose="02000000000000000000" pitchFamily="2" charset="0"/>
              </a:rPr>
              <a:t>bertukar</a:t>
            </a:r>
            <a:r>
              <a:rPr lang="en-US" b="0" i="0" dirty="0">
                <a:effectLst/>
                <a:latin typeface="Roboto" panose="02000000000000000000" pitchFamily="2" charset="0"/>
              </a:rPr>
              <a:t> </a:t>
            </a:r>
            <a:r>
              <a:rPr lang="en-US" b="0" i="0" dirty="0" err="1">
                <a:effectLst/>
                <a:latin typeface="Roboto" panose="02000000000000000000" pitchFamily="2" charset="0"/>
              </a:rPr>
              <a:t>informasi</a:t>
            </a:r>
            <a:r>
              <a:rPr lang="en-US" b="0" i="0" dirty="0">
                <a:effectLst/>
                <a:latin typeface="Roboto" panose="02000000000000000000" pitchFamily="2" charset="0"/>
              </a:rPr>
              <a:t> dan yang paling </a:t>
            </a:r>
            <a:r>
              <a:rPr lang="en-US" b="0" i="0" dirty="0" err="1">
                <a:effectLst/>
                <a:latin typeface="Roboto" panose="02000000000000000000" pitchFamily="2" charset="0"/>
              </a:rPr>
              <a:t>penting</a:t>
            </a:r>
            <a:r>
              <a:rPr lang="en-US" b="0" i="0" dirty="0">
                <a:effectLst/>
                <a:latin typeface="Roboto" panose="02000000000000000000" pitchFamily="2" charset="0"/>
              </a:rPr>
              <a:t> </a:t>
            </a:r>
            <a:r>
              <a:rPr lang="en-US" b="0" i="0" dirty="0" err="1">
                <a:effectLst/>
                <a:latin typeface="Roboto" panose="02000000000000000000" pitchFamily="2" charset="0"/>
              </a:rPr>
              <a:t>melakukan</a:t>
            </a:r>
            <a:r>
              <a:rPr lang="en-US" b="0" i="0" dirty="0">
                <a:effectLst/>
                <a:latin typeface="Roboto" panose="02000000000000000000" pitchFamily="2" charset="0"/>
              </a:rPr>
              <a:t> </a:t>
            </a:r>
            <a:r>
              <a:rPr lang="en-US" b="0" i="0" dirty="0" err="1">
                <a:effectLst/>
                <a:latin typeface="Roboto" panose="02000000000000000000" pitchFamily="2" charset="0"/>
              </a:rPr>
              <a:t>aksi</a:t>
            </a:r>
            <a:r>
              <a:rPr lang="en-US" b="0" i="0" dirty="0">
                <a:effectLst/>
                <a:latin typeface="Roboto" panose="02000000000000000000" pitchFamily="2" charset="0"/>
              </a:rPr>
              <a:t> </a:t>
            </a:r>
            <a:r>
              <a:rPr lang="en-US" b="0" i="0" dirty="0" err="1">
                <a:effectLst/>
                <a:latin typeface="Roboto" panose="02000000000000000000" pitchFamily="2" charset="0"/>
              </a:rPr>
              <a:t>nyata</a:t>
            </a:r>
            <a:r>
              <a:rPr lang="en-US" b="0" i="0" dirty="0">
                <a:effectLst/>
                <a:latin typeface="Roboto" panose="02000000000000000000" pitchFamily="2" charset="0"/>
              </a:rPr>
              <a:t> </a:t>
            </a:r>
            <a:r>
              <a:rPr lang="en-US" b="0" i="0" dirty="0" err="1">
                <a:effectLst/>
                <a:latin typeface="Roboto" panose="02000000000000000000" pitchFamily="2" charset="0"/>
              </a:rPr>
              <a:t>dengan</a:t>
            </a:r>
            <a:r>
              <a:rPr lang="en-US" b="0" i="0" dirty="0">
                <a:effectLst/>
                <a:latin typeface="Roboto" panose="02000000000000000000" pitchFamily="2" charset="0"/>
              </a:rPr>
              <a:t> </a:t>
            </a:r>
            <a:r>
              <a:rPr lang="en-US" b="0" i="0" dirty="0" err="1">
                <a:effectLst/>
                <a:latin typeface="Roboto" panose="02000000000000000000" pitchFamily="2" charset="0"/>
              </a:rPr>
              <a:t>berani</a:t>
            </a:r>
            <a:r>
              <a:rPr lang="en-US" b="0" i="0" dirty="0">
                <a:effectLst/>
                <a:latin typeface="Roboto" panose="02000000000000000000" pitchFamily="2" charset="0"/>
              </a:rPr>
              <a:t> </a:t>
            </a:r>
            <a:r>
              <a:rPr lang="en-US" b="0" i="0" dirty="0" err="1">
                <a:effectLst/>
                <a:latin typeface="Roboto" panose="02000000000000000000" pitchFamily="2" charset="0"/>
              </a:rPr>
              <a:t>mengambil</a:t>
            </a:r>
            <a:r>
              <a:rPr lang="en-US" b="0" i="0" dirty="0">
                <a:effectLst/>
                <a:latin typeface="Roboto" panose="02000000000000000000" pitchFamily="2" charset="0"/>
              </a:rPr>
              <a:t> </a:t>
            </a:r>
            <a:r>
              <a:rPr lang="en-US" b="0" i="0" dirty="0" err="1">
                <a:effectLst/>
                <a:latin typeface="Roboto" panose="02000000000000000000" pitchFamily="2" charset="0"/>
              </a:rPr>
              <a:t>resiko</a:t>
            </a:r>
            <a:r>
              <a:rPr lang="en-US" b="0" i="0" dirty="0">
                <a:effectLst/>
                <a:latin typeface="Roboto" panose="02000000000000000000" pitchFamily="2" charset="0"/>
              </a:rPr>
              <a:t> yang </a:t>
            </a:r>
            <a:r>
              <a:rPr lang="en-US" b="0" i="0" dirty="0" err="1">
                <a:effectLst/>
                <a:latin typeface="Roboto" panose="02000000000000000000" pitchFamily="2" charset="0"/>
              </a:rPr>
              <a:t>dikerjakan</a:t>
            </a:r>
            <a:r>
              <a:rPr lang="en-US" b="0" i="0" dirty="0">
                <a:solidFill>
                  <a:srgbClr val="666666"/>
                </a:solidFill>
                <a:effectLst/>
                <a:latin typeface="Roboto" panose="02000000000000000000" pitchFamily="2" charset="0"/>
              </a:rPr>
              <a:t>.</a:t>
            </a:r>
          </a:p>
        </p:txBody>
      </p:sp>
      <p:sp>
        <p:nvSpPr>
          <p:cNvPr id="5" name="TextBox 4">
            <a:extLst>
              <a:ext uri="{FF2B5EF4-FFF2-40B4-BE49-F238E27FC236}">
                <a16:creationId xmlns:a16="http://schemas.microsoft.com/office/drawing/2014/main" id="{9492C63F-CC13-6E90-A1B4-B5C697170D71}"/>
              </a:ext>
            </a:extLst>
          </p:cNvPr>
          <p:cNvSpPr txBox="1"/>
          <p:nvPr/>
        </p:nvSpPr>
        <p:spPr>
          <a:xfrm>
            <a:off x="1106758" y="4271615"/>
            <a:ext cx="8750919" cy="2308324"/>
          </a:xfrm>
          <a:prstGeom prst="rect">
            <a:avLst/>
          </a:prstGeom>
          <a:noFill/>
        </p:spPr>
        <p:txBody>
          <a:bodyPr wrap="square">
            <a:spAutoFit/>
          </a:bodyPr>
          <a:lstStyle/>
          <a:p>
            <a:pPr algn="l" fontAlgn="base"/>
            <a:r>
              <a:rPr lang="en-US" b="1" dirty="0">
                <a:effectLst/>
                <a:latin typeface="Roboto" panose="02000000000000000000" pitchFamily="2" charset="0"/>
              </a:rPr>
              <a:t>3. </a:t>
            </a:r>
            <a:r>
              <a:rPr lang="en-US" b="1" dirty="0" err="1">
                <a:effectLst/>
                <a:latin typeface="Roboto" panose="02000000000000000000" pitchFamily="2" charset="0"/>
              </a:rPr>
              <a:t>Berpikir</a:t>
            </a:r>
            <a:r>
              <a:rPr lang="en-US" b="1" dirty="0">
                <a:effectLst/>
                <a:latin typeface="Roboto" panose="02000000000000000000" pitchFamily="2" charset="0"/>
              </a:rPr>
              <a:t> Out Of the Box</a:t>
            </a:r>
          </a:p>
          <a:p>
            <a:pPr algn="l" fontAlgn="base"/>
            <a:r>
              <a:rPr lang="en-US" b="0" i="0" dirty="0">
                <a:effectLst/>
                <a:latin typeface="Roboto" panose="02000000000000000000" pitchFamily="2" charset="0"/>
              </a:rPr>
              <a:t>“</a:t>
            </a:r>
            <a:r>
              <a:rPr lang="en-US" b="0" i="1" dirty="0" err="1">
                <a:effectLst/>
                <a:latin typeface="Roboto" panose="02000000000000000000" pitchFamily="2" charset="0"/>
              </a:rPr>
              <a:t>Hanya</a:t>
            </a:r>
            <a:r>
              <a:rPr lang="en-US" b="0" i="1" dirty="0">
                <a:effectLst/>
                <a:latin typeface="Roboto" panose="02000000000000000000" pitchFamily="2" charset="0"/>
              </a:rPr>
              <a:t> orang-orang </a:t>
            </a:r>
            <a:r>
              <a:rPr lang="en-US" b="0" i="1" dirty="0" err="1">
                <a:effectLst/>
                <a:latin typeface="Roboto" panose="02000000000000000000" pitchFamily="2" charset="0"/>
              </a:rPr>
              <a:t>gila</a:t>
            </a:r>
            <a:r>
              <a:rPr lang="en-US" b="0" i="1" dirty="0">
                <a:effectLst/>
                <a:latin typeface="Roboto" panose="02000000000000000000" pitchFamily="2" charset="0"/>
              </a:rPr>
              <a:t> yang </a:t>
            </a:r>
            <a:r>
              <a:rPr lang="en-US" b="0" i="1" dirty="0" err="1">
                <a:effectLst/>
                <a:latin typeface="Roboto" panose="02000000000000000000" pitchFamily="2" charset="0"/>
              </a:rPr>
              <a:t>mengharapkan</a:t>
            </a:r>
            <a:r>
              <a:rPr lang="en-US" b="0" i="1" dirty="0">
                <a:effectLst/>
                <a:latin typeface="Roboto" panose="02000000000000000000" pitchFamily="2" charset="0"/>
              </a:rPr>
              <a:t> </a:t>
            </a:r>
            <a:r>
              <a:rPr lang="en-US" b="0" i="1" dirty="0" err="1">
                <a:effectLst/>
                <a:latin typeface="Roboto" panose="02000000000000000000" pitchFamily="2" charset="0"/>
              </a:rPr>
              <a:t>hasil</a:t>
            </a:r>
            <a:r>
              <a:rPr lang="en-US" b="0" i="1" dirty="0">
                <a:effectLst/>
                <a:latin typeface="Roboto" panose="02000000000000000000" pitchFamily="2" charset="0"/>
              </a:rPr>
              <a:t> </a:t>
            </a:r>
            <a:r>
              <a:rPr lang="en-US" b="0" i="1" dirty="0" err="1">
                <a:effectLst/>
                <a:latin typeface="Roboto" panose="02000000000000000000" pitchFamily="2" charset="0"/>
              </a:rPr>
              <a:t>berbeda</a:t>
            </a:r>
            <a:r>
              <a:rPr lang="en-US" b="0" i="1" dirty="0">
                <a:effectLst/>
                <a:latin typeface="Roboto" panose="02000000000000000000" pitchFamily="2" charset="0"/>
              </a:rPr>
              <a:t> </a:t>
            </a:r>
            <a:r>
              <a:rPr lang="en-US" b="0" i="1" dirty="0" err="1">
                <a:effectLst/>
                <a:latin typeface="Roboto" panose="02000000000000000000" pitchFamily="2" charset="0"/>
              </a:rPr>
              <a:t>akan</a:t>
            </a:r>
            <a:r>
              <a:rPr lang="en-US" b="0" i="1" dirty="0">
                <a:effectLst/>
                <a:latin typeface="Roboto" panose="02000000000000000000" pitchFamily="2" charset="0"/>
              </a:rPr>
              <a:t> </a:t>
            </a:r>
            <a:r>
              <a:rPr lang="en-US" b="0" i="1" dirty="0" err="1">
                <a:effectLst/>
                <a:latin typeface="Roboto" panose="02000000000000000000" pitchFamily="2" charset="0"/>
              </a:rPr>
              <a:t>tetapi</a:t>
            </a:r>
            <a:r>
              <a:rPr lang="en-US" b="0" i="1" dirty="0">
                <a:effectLst/>
                <a:latin typeface="Roboto" panose="02000000000000000000" pitchFamily="2" charset="0"/>
              </a:rPr>
              <a:t> </a:t>
            </a:r>
            <a:r>
              <a:rPr lang="en-US" b="0" i="1" dirty="0" err="1">
                <a:effectLst/>
                <a:latin typeface="Roboto" panose="02000000000000000000" pitchFamily="2" charset="0"/>
              </a:rPr>
              <a:t>menggunakan</a:t>
            </a:r>
            <a:r>
              <a:rPr lang="en-US" b="0" i="1" dirty="0">
                <a:effectLst/>
                <a:latin typeface="Roboto" panose="02000000000000000000" pitchFamily="2" charset="0"/>
              </a:rPr>
              <a:t> </a:t>
            </a:r>
            <a:r>
              <a:rPr lang="en-US" b="0" i="1" dirty="0" err="1">
                <a:effectLst/>
                <a:latin typeface="Roboto" panose="02000000000000000000" pitchFamily="2" charset="0"/>
              </a:rPr>
              <a:t>cara-cara</a:t>
            </a:r>
            <a:r>
              <a:rPr lang="en-US" b="0" i="1" dirty="0">
                <a:effectLst/>
                <a:latin typeface="Roboto" panose="02000000000000000000" pitchFamily="2" charset="0"/>
              </a:rPr>
              <a:t> yang </a:t>
            </a:r>
            <a:r>
              <a:rPr lang="en-US" b="0" i="1" dirty="0" err="1">
                <a:effectLst/>
                <a:latin typeface="Roboto" panose="02000000000000000000" pitchFamily="2" charset="0"/>
              </a:rPr>
              <a:t>sama</a:t>
            </a:r>
            <a:r>
              <a:rPr lang="en-US" b="0" i="0" dirty="0">
                <a:effectLst/>
                <a:latin typeface="Roboto" panose="02000000000000000000" pitchFamily="2" charset="0"/>
              </a:rPr>
              <a:t>” – Albert Einstein. </a:t>
            </a:r>
            <a:r>
              <a:rPr lang="en-US" b="0" i="0" dirty="0" err="1">
                <a:effectLst/>
                <a:latin typeface="Roboto" panose="02000000000000000000" pitchFamily="2" charset="0"/>
              </a:rPr>
              <a:t>Siapa</a:t>
            </a:r>
            <a:r>
              <a:rPr lang="en-US" b="0" i="0" dirty="0">
                <a:effectLst/>
                <a:latin typeface="Roboto" panose="02000000000000000000" pitchFamily="2" charset="0"/>
              </a:rPr>
              <a:t> yang </a:t>
            </a:r>
            <a:r>
              <a:rPr lang="en-US" b="0" i="0" dirty="0" err="1">
                <a:effectLst/>
                <a:latin typeface="Roboto" panose="02000000000000000000" pitchFamily="2" charset="0"/>
              </a:rPr>
              <a:t>tak</a:t>
            </a:r>
            <a:r>
              <a:rPr lang="en-US" b="0" i="0" dirty="0">
                <a:effectLst/>
                <a:latin typeface="Roboto" panose="02000000000000000000" pitchFamily="2" charset="0"/>
              </a:rPr>
              <a:t> </a:t>
            </a:r>
            <a:r>
              <a:rPr lang="en-US" b="0" i="0" dirty="0" err="1">
                <a:effectLst/>
                <a:latin typeface="Roboto" panose="02000000000000000000" pitchFamily="2" charset="0"/>
              </a:rPr>
              <a:t>mengenal</a:t>
            </a:r>
            <a:r>
              <a:rPr lang="en-US" b="0" i="0" dirty="0">
                <a:effectLst/>
                <a:latin typeface="Roboto" panose="02000000000000000000" pitchFamily="2" charset="0"/>
              </a:rPr>
              <a:t> Albert </a:t>
            </a:r>
            <a:r>
              <a:rPr lang="en-US" b="0" i="0" dirty="0" err="1">
                <a:effectLst/>
                <a:latin typeface="Roboto" panose="02000000000000000000" pitchFamily="2" charset="0"/>
              </a:rPr>
              <a:t>Einsten</a:t>
            </a:r>
            <a:r>
              <a:rPr lang="en-US" b="0" i="0" dirty="0">
                <a:effectLst/>
                <a:latin typeface="Roboto" panose="02000000000000000000" pitchFamily="2" charset="0"/>
              </a:rPr>
              <a:t> alias </a:t>
            </a:r>
            <a:r>
              <a:rPr lang="en-US" b="0" i="0" dirty="0" err="1">
                <a:effectLst/>
                <a:latin typeface="Roboto" panose="02000000000000000000" pitchFamily="2" charset="0"/>
              </a:rPr>
              <a:t>bapak</a:t>
            </a:r>
            <a:r>
              <a:rPr lang="en-US" b="0" i="0" dirty="0">
                <a:effectLst/>
                <a:latin typeface="Roboto" panose="02000000000000000000" pitchFamily="2" charset="0"/>
              </a:rPr>
              <a:t> </a:t>
            </a:r>
            <a:r>
              <a:rPr lang="en-US" b="0" i="0" dirty="0" err="1">
                <a:effectLst/>
                <a:latin typeface="Roboto" panose="02000000000000000000" pitchFamily="2" charset="0"/>
              </a:rPr>
              <a:t>fisika</a:t>
            </a:r>
            <a:r>
              <a:rPr lang="en-US" b="0" i="0" dirty="0">
                <a:effectLst/>
                <a:latin typeface="Roboto" panose="02000000000000000000" pitchFamily="2" charset="0"/>
              </a:rPr>
              <a:t> modern? Yang </a:t>
            </a:r>
            <a:r>
              <a:rPr lang="en-US" b="0" i="0" dirty="0" err="1">
                <a:effectLst/>
                <a:latin typeface="Roboto" panose="02000000000000000000" pitchFamily="2" charset="0"/>
              </a:rPr>
              <a:t>khas</a:t>
            </a:r>
            <a:r>
              <a:rPr lang="en-US" b="0" i="0" dirty="0">
                <a:effectLst/>
                <a:latin typeface="Roboto" panose="02000000000000000000" pitchFamily="2" charset="0"/>
              </a:rPr>
              <a:t> </a:t>
            </a:r>
            <a:r>
              <a:rPr lang="en-US" b="0" i="0" dirty="0" err="1">
                <a:effectLst/>
                <a:latin typeface="Roboto" panose="02000000000000000000" pitchFamily="2" charset="0"/>
              </a:rPr>
              <a:t>dengan</a:t>
            </a:r>
            <a:r>
              <a:rPr lang="en-US" b="0" i="0" dirty="0">
                <a:effectLst/>
                <a:latin typeface="Roboto" panose="02000000000000000000" pitchFamily="2" charset="0"/>
              </a:rPr>
              <a:t> </a:t>
            </a:r>
            <a:r>
              <a:rPr lang="en-US" b="0" i="0" dirty="0" err="1">
                <a:effectLst/>
                <a:latin typeface="Roboto" panose="02000000000000000000" pitchFamily="2" charset="0"/>
              </a:rPr>
              <a:t>rambut</a:t>
            </a:r>
            <a:r>
              <a:rPr lang="en-US" b="0" i="0" dirty="0">
                <a:effectLst/>
                <a:latin typeface="Roboto" panose="02000000000000000000" pitchFamily="2" charset="0"/>
              </a:rPr>
              <a:t> dan </a:t>
            </a:r>
            <a:r>
              <a:rPr lang="en-US" b="0" i="0" dirty="0" err="1">
                <a:effectLst/>
                <a:latin typeface="Roboto" panose="02000000000000000000" pitchFamily="2" charset="0"/>
              </a:rPr>
              <a:t>kumisnya</a:t>
            </a:r>
            <a:r>
              <a:rPr lang="en-US" b="0" i="0" dirty="0">
                <a:effectLst/>
                <a:latin typeface="Roboto" panose="02000000000000000000" pitchFamily="2" charset="0"/>
              </a:rPr>
              <a:t> juga </a:t>
            </a:r>
            <a:r>
              <a:rPr lang="en-US" b="0" i="0" dirty="0" err="1">
                <a:effectLst/>
                <a:latin typeface="Roboto" panose="02000000000000000000" pitchFamily="2" charset="0"/>
              </a:rPr>
              <a:t>pemikirannya</a:t>
            </a:r>
            <a:r>
              <a:rPr lang="en-US" b="0" i="0" dirty="0">
                <a:effectLst/>
                <a:latin typeface="Roboto" panose="02000000000000000000" pitchFamily="2" charset="0"/>
              </a:rPr>
              <a:t>, </a:t>
            </a:r>
            <a:r>
              <a:rPr lang="en-US" b="0" i="0" dirty="0" err="1">
                <a:effectLst/>
                <a:latin typeface="Roboto" panose="02000000000000000000" pitchFamily="2" charset="0"/>
              </a:rPr>
              <a:t>beliau</a:t>
            </a:r>
            <a:r>
              <a:rPr lang="en-US" b="0" i="0" dirty="0">
                <a:effectLst/>
                <a:latin typeface="Roboto" panose="02000000000000000000" pitchFamily="2" charset="0"/>
              </a:rPr>
              <a:t> </a:t>
            </a:r>
            <a:r>
              <a:rPr lang="en-US" b="0" i="0" dirty="0" err="1">
                <a:effectLst/>
                <a:latin typeface="Roboto" panose="02000000000000000000" pitchFamily="2" charset="0"/>
              </a:rPr>
              <a:t>pernah</a:t>
            </a:r>
            <a:r>
              <a:rPr lang="en-US" b="0" i="0" dirty="0">
                <a:effectLst/>
                <a:latin typeface="Roboto" panose="02000000000000000000" pitchFamily="2" charset="0"/>
              </a:rPr>
              <a:t> </a:t>
            </a:r>
            <a:r>
              <a:rPr lang="en-US" b="0" i="0" dirty="0" err="1">
                <a:effectLst/>
                <a:latin typeface="Roboto" panose="02000000000000000000" pitchFamily="2" charset="0"/>
              </a:rPr>
              <a:t>berkata</a:t>
            </a:r>
            <a:r>
              <a:rPr lang="en-US" b="0" i="0" dirty="0">
                <a:effectLst/>
                <a:latin typeface="Roboto" panose="02000000000000000000" pitchFamily="2" charset="0"/>
              </a:rPr>
              <a:t> ; “</a:t>
            </a:r>
            <a:r>
              <a:rPr lang="en-US" b="0" i="1" dirty="0" err="1">
                <a:effectLst/>
                <a:latin typeface="Roboto" panose="02000000000000000000" pitchFamily="2" charset="0"/>
              </a:rPr>
              <a:t>Imajinasi</a:t>
            </a:r>
            <a:r>
              <a:rPr lang="en-US" b="0" i="1" dirty="0">
                <a:effectLst/>
                <a:latin typeface="Roboto" panose="02000000000000000000" pitchFamily="2" charset="0"/>
              </a:rPr>
              <a:t> </a:t>
            </a:r>
            <a:r>
              <a:rPr lang="en-US" b="0" i="1" dirty="0" err="1">
                <a:effectLst/>
                <a:latin typeface="Roboto" panose="02000000000000000000" pitchFamily="2" charset="0"/>
              </a:rPr>
              <a:t>lebih</a:t>
            </a:r>
            <a:r>
              <a:rPr lang="en-US" b="0" i="1" dirty="0">
                <a:effectLst/>
                <a:latin typeface="Roboto" panose="02000000000000000000" pitchFamily="2" charset="0"/>
              </a:rPr>
              <a:t> </a:t>
            </a:r>
            <a:r>
              <a:rPr lang="en-US" b="0" i="1" dirty="0" err="1">
                <a:effectLst/>
                <a:latin typeface="Roboto" panose="02000000000000000000" pitchFamily="2" charset="0"/>
              </a:rPr>
              <a:t>berharga</a:t>
            </a:r>
            <a:r>
              <a:rPr lang="en-US" b="0" i="1" dirty="0">
                <a:effectLst/>
                <a:latin typeface="Roboto" panose="02000000000000000000" pitchFamily="2" charset="0"/>
              </a:rPr>
              <a:t> </a:t>
            </a:r>
            <a:r>
              <a:rPr lang="en-US" b="0" i="1" dirty="0" err="1">
                <a:effectLst/>
                <a:latin typeface="Roboto" panose="02000000000000000000" pitchFamily="2" charset="0"/>
              </a:rPr>
              <a:t>daripada</a:t>
            </a:r>
            <a:r>
              <a:rPr lang="en-US" b="0" i="1" dirty="0">
                <a:effectLst/>
                <a:latin typeface="Roboto" panose="02000000000000000000" pitchFamily="2" charset="0"/>
              </a:rPr>
              <a:t> </a:t>
            </a:r>
            <a:r>
              <a:rPr lang="en-US" b="0" i="1" dirty="0" err="1">
                <a:effectLst/>
                <a:latin typeface="Roboto" panose="02000000000000000000" pitchFamily="2" charset="0"/>
              </a:rPr>
              <a:t>ilmu</a:t>
            </a:r>
            <a:r>
              <a:rPr lang="en-US" b="0" i="1" dirty="0">
                <a:effectLst/>
                <a:latin typeface="Roboto" panose="02000000000000000000" pitchFamily="2" charset="0"/>
              </a:rPr>
              <a:t> </a:t>
            </a:r>
            <a:r>
              <a:rPr lang="en-US" b="0" i="1" dirty="0" err="1">
                <a:effectLst/>
                <a:latin typeface="Roboto" panose="02000000000000000000" pitchFamily="2" charset="0"/>
              </a:rPr>
              <a:t>pengetahuan</a:t>
            </a:r>
            <a:r>
              <a:rPr lang="en-US" b="0" i="1" dirty="0">
                <a:effectLst/>
                <a:latin typeface="Roboto" panose="02000000000000000000" pitchFamily="2" charset="0"/>
              </a:rPr>
              <a:t>. </a:t>
            </a:r>
            <a:r>
              <a:rPr lang="en-US" b="0" i="1" dirty="0" err="1">
                <a:effectLst/>
                <a:latin typeface="Roboto" panose="02000000000000000000" pitchFamily="2" charset="0"/>
              </a:rPr>
              <a:t>Logika</a:t>
            </a:r>
            <a:r>
              <a:rPr lang="en-US" b="0" i="1" dirty="0">
                <a:effectLst/>
                <a:latin typeface="Roboto" panose="02000000000000000000" pitchFamily="2" charset="0"/>
              </a:rPr>
              <a:t> </a:t>
            </a:r>
            <a:r>
              <a:rPr lang="en-US" b="0" i="1" dirty="0" err="1">
                <a:effectLst/>
                <a:latin typeface="Roboto" panose="02000000000000000000" pitchFamily="2" charset="0"/>
              </a:rPr>
              <a:t>akan</a:t>
            </a:r>
            <a:r>
              <a:rPr lang="en-US" b="0" i="1" dirty="0">
                <a:effectLst/>
                <a:latin typeface="Roboto" panose="02000000000000000000" pitchFamily="2" charset="0"/>
              </a:rPr>
              <a:t> </a:t>
            </a:r>
            <a:r>
              <a:rPr lang="en-US" b="0" i="1" dirty="0" err="1">
                <a:effectLst/>
                <a:latin typeface="Roboto" panose="02000000000000000000" pitchFamily="2" charset="0"/>
              </a:rPr>
              <a:t>membawa</a:t>
            </a:r>
            <a:r>
              <a:rPr lang="en-US" b="0" i="1" dirty="0">
                <a:effectLst/>
                <a:latin typeface="Roboto" panose="02000000000000000000" pitchFamily="2" charset="0"/>
              </a:rPr>
              <a:t> </a:t>
            </a:r>
            <a:r>
              <a:rPr lang="en-US" b="0" i="1" dirty="0" err="1">
                <a:effectLst/>
                <a:latin typeface="Roboto" panose="02000000000000000000" pitchFamily="2" charset="0"/>
              </a:rPr>
              <a:t>anda</a:t>
            </a:r>
            <a:r>
              <a:rPr lang="en-US" b="0" i="1" dirty="0">
                <a:effectLst/>
                <a:latin typeface="Roboto" panose="02000000000000000000" pitchFamily="2" charset="0"/>
              </a:rPr>
              <a:t> </a:t>
            </a:r>
            <a:r>
              <a:rPr lang="en-US" b="0" i="1" dirty="0" err="1">
                <a:effectLst/>
                <a:latin typeface="Roboto" panose="02000000000000000000" pitchFamily="2" charset="0"/>
              </a:rPr>
              <a:t>dari</a:t>
            </a:r>
            <a:r>
              <a:rPr lang="en-US" b="0" i="1" dirty="0">
                <a:effectLst/>
                <a:latin typeface="Roboto" panose="02000000000000000000" pitchFamily="2" charset="0"/>
              </a:rPr>
              <a:t> A </a:t>
            </a:r>
            <a:r>
              <a:rPr lang="en-US" b="0" i="1" dirty="0" err="1">
                <a:effectLst/>
                <a:latin typeface="Roboto" panose="02000000000000000000" pitchFamily="2" charset="0"/>
              </a:rPr>
              <a:t>ke</a:t>
            </a:r>
            <a:r>
              <a:rPr lang="en-US" b="0" i="1" dirty="0">
                <a:effectLst/>
                <a:latin typeface="Roboto" panose="02000000000000000000" pitchFamily="2" charset="0"/>
              </a:rPr>
              <a:t> B, </a:t>
            </a:r>
            <a:r>
              <a:rPr lang="en-US" b="0" i="1" dirty="0" err="1">
                <a:effectLst/>
                <a:latin typeface="Roboto" panose="02000000000000000000" pitchFamily="2" charset="0"/>
              </a:rPr>
              <a:t>imajinasi</a:t>
            </a:r>
            <a:r>
              <a:rPr lang="en-US" b="0" i="1" dirty="0">
                <a:effectLst/>
                <a:latin typeface="Roboto" panose="02000000000000000000" pitchFamily="2" charset="0"/>
              </a:rPr>
              <a:t> </a:t>
            </a:r>
            <a:r>
              <a:rPr lang="en-US" b="0" i="1" dirty="0" err="1">
                <a:effectLst/>
                <a:latin typeface="Roboto" panose="02000000000000000000" pitchFamily="2" charset="0"/>
              </a:rPr>
              <a:t>akan</a:t>
            </a:r>
            <a:r>
              <a:rPr lang="en-US" b="0" i="1" dirty="0">
                <a:effectLst/>
                <a:latin typeface="Roboto" panose="02000000000000000000" pitchFamily="2" charset="0"/>
              </a:rPr>
              <a:t> </a:t>
            </a:r>
            <a:r>
              <a:rPr lang="en-US" b="0" i="1" dirty="0" err="1">
                <a:effectLst/>
                <a:latin typeface="Roboto" panose="02000000000000000000" pitchFamily="2" charset="0"/>
              </a:rPr>
              <a:t>membawa</a:t>
            </a:r>
            <a:r>
              <a:rPr lang="en-US" b="0" i="1" dirty="0">
                <a:effectLst/>
                <a:latin typeface="Roboto" panose="02000000000000000000" pitchFamily="2" charset="0"/>
              </a:rPr>
              <a:t> </a:t>
            </a:r>
            <a:r>
              <a:rPr lang="en-US" b="0" i="1" dirty="0" err="1">
                <a:effectLst/>
                <a:latin typeface="Roboto" panose="02000000000000000000" pitchFamily="2" charset="0"/>
              </a:rPr>
              <a:t>anda</a:t>
            </a:r>
            <a:r>
              <a:rPr lang="en-US" b="0" i="1" dirty="0">
                <a:effectLst/>
                <a:latin typeface="Roboto" panose="02000000000000000000" pitchFamily="2" charset="0"/>
              </a:rPr>
              <a:t> </a:t>
            </a:r>
            <a:r>
              <a:rPr lang="en-US" b="0" i="1" dirty="0" err="1">
                <a:effectLst/>
                <a:latin typeface="Roboto" panose="02000000000000000000" pitchFamily="2" charset="0"/>
              </a:rPr>
              <a:t>kemana</a:t>
            </a:r>
            <a:r>
              <a:rPr lang="en-US" b="0" i="1" dirty="0">
                <a:effectLst/>
                <a:latin typeface="Roboto" panose="02000000000000000000" pitchFamily="2" charset="0"/>
              </a:rPr>
              <a:t>-mana.</a:t>
            </a:r>
            <a:r>
              <a:rPr lang="en-US" b="0" i="0" dirty="0">
                <a:effectLst/>
                <a:latin typeface="Roboto" panose="02000000000000000000" pitchFamily="2" charset="0"/>
              </a:rPr>
              <a:t>” Yang </a:t>
            </a:r>
            <a:r>
              <a:rPr lang="en-US" b="0" i="0" dirty="0" err="1">
                <a:effectLst/>
                <a:latin typeface="Roboto" panose="02000000000000000000" pitchFamily="2" charset="0"/>
              </a:rPr>
              <a:t>akhirnya</a:t>
            </a:r>
            <a:r>
              <a:rPr lang="en-US" b="0" i="0" dirty="0">
                <a:effectLst/>
                <a:latin typeface="Roboto" panose="02000000000000000000" pitchFamily="2" charset="0"/>
              </a:rPr>
              <a:t> </a:t>
            </a:r>
            <a:r>
              <a:rPr lang="en-US" b="0" i="0" dirty="0" err="1">
                <a:effectLst/>
                <a:latin typeface="Roboto" panose="02000000000000000000" pitchFamily="2" charset="0"/>
              </a:rPr>
              <a:t>ia</a:t>
            </a:r>
            <a:r>
              <a:rPr lang="en-US" b="0" i="0" dirty="0">
                <a:effectLst/>
                <a:latin typeface="Roboto" panose="02000000000000000000" pitchFamily="2" charset="0"/>
              </a:rPr>
              <a:t> </a:t>
            </a:r>
            <a:r>
              <a:rPr lang="en-US" b="0" i="0" dirty="0" err="1">
                <a:effectLst/>
                <a:latin typeface="Roboto" panose="02000000000000000000" pitchFamily="2" charset="0"/>
              </a:rPr>
              <a:t>menjadikan</a:t>
            </a:r>
            <a:r>
              <a:rPr lang="en-US" b="0" i="0" dirty="0">
                <a:effectLst/>
                <a:latin typeface="Roboto" panose="02000000000000000000" pitchFamily="2" charset="0"/>
              </a:rPr>
              <a:t> </a:t>
            </a:r>
            <a:r>
              <a:rPr lang="en-US" b="0" i="0" dirty="0" err="1">
                <a:effectLst/>
                <a:latin typeface="Roboto" panose="02000000000000000000" pitchFamily="2" charset="0"/>
              </a:rPr>
              <a:t>imajinasinya</a:t>
            </a:r>
            <a:r>
              <a:rPr lang="en-US" b="0" i="0" dirty="0">
                <a:effectLst/>
                <a:latin typeface="Roboto" panose="02000000000000000000" pitchFamily="2" charset="0"/>
              </a:rPr>
              <a:t> </a:t>
            </a:r>
            <a:r>
              <a:rPr lang="en-US" b="0" i="0" dirty="0" err="1">
                <a:effectLst/>
                <a:latin typeface="Roboto" panose="02000000000000000000" pitchFamily="2" charset="0"/>
              </a:rPr>
              <a:t>menjadi</a:t>
            </a:r>
            <a:r>
              <a:rPr lang="en-US" b="0" i="0" dirty="0">
                <a:effectLst/>
                <a:latin typeface="Roboto" panose="02000000000000000000" pitchFamily="2" charset="0"/>
              </a:rPr>
              <a:t> </a:t>
            </a:r>
            <a:r>
              <a:rPr lang="en-US" b="0" i="0" dirty="0" err="1">
                <a:effectLst/>
                <a:latin typeface="Roboto" panose="02000000000000000000" pitchFamily="2" charset="0"/>
              </a:rPr>
              <a:t>penemuan</a:t>
            </a:r>
            <a:r>
              <a:rPr lang="en-US" b="0" i="0" dirty="0">
                <a:effectLst/>
                <a:latin typeface="Roboto" panose="02000000000000000000" pitchFamily="2" charset="0"/>
              </a:rPr>
              <a:t> </a:t>
            </a:r>
            <a:r>
              <a:rPr lang="en-US" b="0" i="0" dirty="0" err="1">
                <a:effectLst/>
                <a:latin typeface="Roboto" panose="02000000000000000000" pitchFamily="2" charset="0"/>
              </a:rPr>
              <a:t>teori</a:t>
            </a:r>
            <a:r>
              <a:rPr lang="en-US" b="0" i="0" dirty="0">
                <a:effectLst/>
                <a:latin typeface="Roboto" panose="02000000000000000000" pitchFamily="2" charset="0"/>
              </a:rPr>
              <a:t> </a:t>
            </a:r>
            <a:r>
              <a:rPr lang="en-US" b="0" i="0" dirty="0" err="1">
                <a:effectLst/>
                <a:latin typeface="Roboto" panose="02000000000000000000" pitchFamily="2" charset="0"/>
              </a:rPr>
              <a:t>relativitas</a:t>
            </a:r>
            <a:r>
              <a:rPr lang="en-US" b="0" i="0" dirty="0">
                <a:effectLst/>
                <a:latin typeface="Roboto" panose="02000000000000000000" pitchFamily="2" charset="0"/>
              </a:rPr>
              <a:t> </a:t>
            </a:r>
            <a:r>
              <a:rPr lang="en-US" b="0" i="0" dirty="0" err="1">
                <a:effectLst/>
                <a:latin typeface="Roboto" panose="02000000000000000000" pitchFamily="2" charset="0"/>
              </a:rPr>
              <a:t>atau</a:t>
            </a:r>
            <a:r>
              <a:rPr lang="en-US" b="0" i="0" dirty="0">
                <a:effectLst/>
                <a:latin typeface="Roboto" panose="02000000000000000000" pitchFamily="2" charset="0"/>
              </a:rPr>
              <a:t> </a:t>
            </a:r>
            <a:r>
              <a:rPr lang="en-US" b="0" i="0" dirty="0" err="1">
                <a:effectLst/>
                <a:latin typeface="Roboto" panose="02000000000000000000" pitchFamily="2" charset="0"/>
              </a:rPr>
              <a:t>siapa</a:t>
            </a:r>
            <a:r>
              <a:rPr lang="en-US" b="0" i="0" dirty="0">
                <a:effectLst/>
                <a:latin typeface="Roboto" panose="02000000000000000000" pitchFamily="2" charset="0"/>
              </a:rPr>
              <a:t> </a:t>
            </a:r>
            <a:r>
              <a:rPr lang="en-US" b="0" i="0" dirty="0" err="1">
                <a:effectLst/>
                <a:latin typeface="Roboto" panose="02000000000000000000" pitchFamily="2" charset="0"/>
              </a:rPr>
              <a:t>sangka</a:t>
            </a:r>
            <a:r>
              <a:rPr lang="en-US" b="0" i="0" dirty="0">
                <a:effectLst/>
                <a:latin typeface="Roboto" panose="02000000000000000000" pitchFamily="2" charset="0"/>
              </a:rPr>
              <a:t> </a:t>
            </a:r>
            <a:r>
              <a:rPr lang="en-US" b="0" i="0" dirty="0" err="1">
                <a:effectLst/>
                <a:latin typeface="Roboto" panose="02000000000000000000" pitchFamily="2" charset="0"/>
              </a:rPr>
              <a:t>beliau</a:t>
            </a:r>
            <a:r>
              <a:rPr lang="en-US" b="0" i="0" dirty="0">
                <a:effectLst/>
                <a:latin typeface="Roboto" panose="02000000000000000000" pitchFamily="2" charset="0"/>
              </a:rPr>
              <a:t> </a:t>
            </a:r>
            <a:r>
              <a:rPr lang="en-US" b="0" i="0" dirty="0" err="1">
                <a:effectLst/>
                <a:latin typeface="Roboto" panose="02000000000000000000" pitchFamily="2" charset="0"/>
              </a:rPr>
              <a:t>adalah</a:t>
            </a:r>
            <a:r>
              <a:rPr lang="en-US" b="0" i="0" dirty="0">
                <a:effectLst/>
                <a:latin typeface="Roboto" panose="02000000000000000000" pitchFamily="2" charset="0"/>
              </a:rPr>
              <a:t> </a:t>
            </a:r>
            <a:r>
              <a:rPr lang="en-US" b="0" i="0" dirty="0" err="1">
                <a:effectLst/>
                <a:latin typeface="Roboto" panose="02000000000000000000" pitchFamily="2" charset="0"/>
              </a:rPr>
              <a:t>pembuat</a:t>
            </a:r>
            <a:r>
              <a:rPr lang="en-US" b="0" i="0" dirty="0">
                <a:effectLst/>
                <a:latin typeface="Roboto" panose="02000000000000000000" pitchFamily="2" charset="0"/>
              </a:rPr>
              <a:t> </a:t>
            </a:r>
            <a:r>
              <a:rPr lang="en-US" b="0" i="0" dirty="0" err="1">
                <a:effectLst/>
                <a:latin typeface="Roboto" panose="02000000000000000000" pitchFamily="2" charset="0"/>
              </a:rPr>
              <a:t>bom</a:t>
            </a:r>
            <a:r>
              <a:rPr lang="en-US" b="0" i="0" dirty="0">
                <a:effectLst/>
                <a:latin typeface="Roboto" panose="02000000000000000000" pitchFamily="2" charset="0"/>
              </a:rPr>
              <a:t> atom.</a:t>
            </a:r>
          </a:p>
        </p:txBody>
      </p:sp>
      <p:pic>
        <p:nvPicPr>
          <p:cNvPr id="2050" name="Picture 2" descr="Apakah yang membuat Albert Einstein menjadi begitu jenius ...">
            <a:extLst>
              <a:ext uri="{FF2B5EF4-FFF2-40B4-BE49-F238E27FC236}">
                <a16:creationId xmlns:a16="http://schemas.microsoft.com/office/drawing/2014/main" id="{96BB114F-20EC-A5A1-AE2D-EA02F1FD2B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814"/>
          <a:stretch/>
        </p:blipFill>
        <p:spPr bwMode="auto">
          <a:xfrm>
            <a:off x="460916" y="144966"/>
            <a:ext cx="4300655" cy="391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927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2">
            <a:extLst>
              <a:ext uri="{FF2B5EF4-FFF2-40B4-BE49-F238E27FC236}">
                <a16:creationId xmlns:a16="http://schemas.microsoft.com/office/drawing/2014/main" id="{7F7E9FA8-D53E-8D29-4DB3-5E1645770049}"/>
              </a:ext>
            </a:extLst>
          </p:cNvPr>
          <p:cNvSpPr>
            <a:spLocks noGrp="1"/>
          </p:cNvSpPr>
          <p:nvPr>
            <p:ph type="title"/>
          </p:nvPr>
        </p:nvSpPr>
        <p:spPr>
          <a:xfrm>
            <a:off x="1825625" y="228600"/>
            <a:ext cx="8534400" cy="990600"/>
          </a:xfrm>
        </p:spPr>
        <p:txBody>
          <a:bodyPr>
            <a:normAutofit fontScale="90000"/>
          </a:bodyPr>
          <a:lstStyle/>
          <a:p>
            <a:pPr eaLnBrk="1" hangingPunct="1"/>
            <a:br>
              <a:rPr lang="id-ID" altLang="en-US" sz="3600" b="1">
                <a:solidFill>
                  <a:srgbClr val="00B050"/>
                </a:solidFill>
              </a:rPr>
            </a:br>
            <a:r>
              <a:rPr lang="en-US" altLang="en-US" sz="3600" b="1">
                <a:solidFill>
                  <a:srgbClr val="00B050"/>
                </a:solidFill>
              </a:rPr>
              <a:t>HAMBATAN PERSEPSI SAAT MEMULAI USAHA </a:t>
            </a:r>
          </a:p>
        </p:txBody>
      </p:sp>
      <p:sp>
        <p:nvSpPr>
          <p:cNvPr id="54275" name="Content Placeholder 1">
            <a:extLst>
              <a:ext uri="{FF2B5EF4-FFF2-40B4-BE49-F238E27FC236}">
                <a16:creationId xmlns:a16="http://schemas.microsoft.com/office/drawing/2014/main" id="{F3D56255-97AD-77C7-6BB5-2A06B61A1F40}"/>
              </a:ext>
            </a:extLst>
          </p:cNvPr>
          <p:cNvSpPr>
            <a:spLocks noGrp="1"/>
          </p:cNvSpPr>
          <p:nvPr>
            <p:ph sz="quarter" idx="1"/>
          </p:nvPr>
        </p:nvSpPr>
        <p:spPr>
          <a:xfrm>
            <a:off x="1825625" y="1219200"/>
            <a:ext cx="8957604" cy="4879975"/>
          </a:xfrm>
        </p:spPr>
        <p:txBody>
          <a:bodyPr/>
          <a:lstStyle/>
          <a:p>
            <a:pPr eaLnBrk="1" hangingPunct="1">
              <a:buFont typeface="Wingdings 2" panose="05020102010507070707" pitchFamily="18" charset="2"/>
              <a:buNone/>
            </a:pPr>
            <a:r>
              <a:rPr lang="en-US" altLang="en-US" sz="2400" b="1" dirty="0">
                <a:solidFill>
                  <a:srgbClr val="FF0000"/>
                </a:solidFill>
              </a:rPr>
              <a:t>H</a:t>
            </a:r>
            <a:r>
              <a:rPr lang="id-ID" altLang="en-US" sz="2400" b="1" dirty="0">
                <a:solidFill>
                  <a:srgbClr val="FF0000"/>
                </a:solidFill>
              </a:rPr>
              <a:t> </a:t>
            </a:r>
            <a:r>
              <a:rPr lang="en-US" altLang="en-US" sz="2400" b="1" dirty="0">
                <a:solidFill>
                  <a:srgbClr val="FF0000"/>
                </a:solidFill>
              </a:rPr>
              <a:t>A</a:t>
            </a:r>
            <a:r>
              <a:rPr lang="id-ID" altLang="en-US" sz="2400" b="1" dirty="0">
                <a:solidFill>
                  <a:srgbClr val="FF0000"/>
                </a:solidFill>
              </a:rPr>
              <a:t> </a:t>
            </a:r>
            <a:r>
              <a:rPr lang="en-US" altLang="en-US" sz="2400" b="1" dirty="0">
                <a:solidFill>
                  <a:srgbClr val="FF0000"/>
                </a:solidFill>
              </a:rPr>
              <a:t>M</a:t>
            </a:r>
            <a:r>
              <a:rPr lang="id-ID" altLang="en-US" sz="2400" b="1" dirty="0">
                <a:solidFill>
                  <a:srgbClr val="FF0000"/>
                </a:solidFill>
              </a:rPr>
              <a:t> </a:t>
            </a:r>
            <a:r>
              <a:rPr lang="en-US" altLang="en-US" sz="2400" b="1" dirty="0">
                <a:solidFill>
                  <a:srgbClr val="FF0000"/>
                </a:solidFill>
              </a:rPr>
              <a:t>B</a:t>
            </a:r>
            <a:r>
              <a:rPr lang="id-ID" altLang="en-US" sz="2400" b="1" dirty="0">
                <a:solidFill>
                  <a:srgbClr val="FF0000"/>
                </a:solidFill>
              </a:rPr>
              <a:t> </a:t>
            </a:r>
            <a:r>
              <a:rPr lang="en-US" altLang="en-US" sz="2400" b="1" dirty="0">
                <a:solidFill>
                  <a:srgbClr val="FF0000"/>
                </a:solidFill>
              </a:rPr>
              <a:t>A</a:t>
            </a:r>
            <a:r>
              <a:rPr lang="id-ID" altLang="en-US" sz="2400" b="1" dirty="0">
                <a:solidFill>
                  <a:srgbClr val="FF0000"/>
                </a:solidFill>
              </a:rPr>
              <a:t> </a:t>
            </a:r>
            <a:r>
              <a:rPr lang="en-US" altLang="en-US" sz="2400" b="1" dirty="0">
                <a:solidFill>
                  <a:srgbClr val="FF0000"/>
                </a:solidFill>
              </a:rPr>
              <a:t>T</a:t>
            </a:r>
            <a:r>
              <a:rPr lang="id-ID" altLang="en-US" sz="2400" b="1" dirty="0">
                <a:solidFill>
                  <a:srgbClr val="FF0000"/>
                </a:solidFill>
              </a:rPr>
              <a:t> </a:t>
            </a:r>
            <a:r>
              <a:rPr lang="en-US" altLang="en-US" sz="2400" b="1" dirty="0">
                <a:solidFill>
                  <a:srgbClr val="FF0000"/>
                </a:solidFill>
              </a:rPr>
              <a:t>A</a:t>
            </a:r>
            <a:r>
              <a:rPr lang="id-ID" altLang="en-US" sz="2400" b="1" dirty="0">
                <a:solidFill>
                  <a:srgbClr val="FF0000"/>
                </a:solidFill>
              </a:rPr>
              <a:t> </a:t>
            </a:r>
            <a:r>
              <a:rPr lang="en-US" altLang="en-US" sz="2400" b="1" dirty="0">
                <a:solidFill>
                  <a:srgbClr val="FF0000"/>
                </a:solidFill>
              </a:rPr>
              <a:t>N</a:t>
            </a:r>
            <a:r>
              <a:rPr lang="id-ID" altLang="en-US" sz="2400" b="1" dirty="0">
                <a:solidFill>
                  <a:srgbClr val="FF0000"/>
                </a:solidFill>
              </a:rPr>
              <a:t> </a:t>
            </a:r>
            <a:r>
              <a:rPr lang="en-US" altLang="en-US" sz="2400" b="1" dirty="0">
                <a:solidFill>
                  <a:srgbClr val="FF0000"/>
                </a:solidFill>
              </a:rPr>
              <a:t> </a:t>
            </a:r>
            <a:r>
              <a:rPr lang="id-ID" altLang="en-US" sz="2400" b="1" dirty="0">
                <a:solidFill>
                  <a:srgbClr val="FF0000"/>
                </a:solidFill>
              </a:rPr>
              <a:t> </a:t>
            </a:r>
            <a:r>
              <a:rPr lang="en-US" altLang="en-US" sz="2400" b="1" dirty="0">
                <a:solidFill>
                  <a:srgbClr val="FF0000"/>
                </a:solidFill>
              </a:rPr>
              <a:t>M</a:t>
            </a:r>
            <a:r>
              <a:rPr lang="id-ID" altLang="en-US" sz="2400" b="1" dirty="0">
                <a:solidFill>
                  <a:srgbClr val="FF0000"/>
                </a:solidFill>
              </a:rPr>
              <a:t> </a:t>
            </a:r>
            <a:r>
              <a:rPr lang="en-US" altLang="en-US" sz="2400" b="1" dirty="0">
                <a:solidFill>
                  <a:srgbClr val="FF0000"/>
                </a:solidFill>
              </a:rPr>
              <a:t>E</a:t>
            </a:r>
            <a:r>
              <a:rPr lang="id-ID" altLang="en-US" sz="2400" b="1" dirty="0">
                <a:solidFill>
                  <a:srgbClr val="FF0000"/>
                </a:solidFill>
              </a:rPr>
              <a:t> </a:t>
            </a:r>
            <a:r>
              <a:rPr lang="en-US" altLang="en-US" sz="2400" b="1" dirty="0">
                <a:solidFill>
                  <a:srgbClr val="FF0000"/>
                </a:solidFill>
              </a:rPr>
              <a:t>N</a:t>
            </a:r>
            <a:r>
              <a:rPr lang="id-ID" altLang="en-US" sz="2400" b="1" dirty="0">
                <a:solidFill>
                  <a:srgbClr val="FF0000"/>
                </a:solidFill>
              </a:rPr>
              <a:t> </a:t>
            </a:r>
            <a:r>
              <a:rPr lang="en-US" altLang="en-US" sz="2400" b="1" dirty="0">
                <a:solidFill>
                  <a:srgbClr val="FF0000"/>
                </a:solidFill>
              </a:rPr>
              <a:t>T</a:t>
            </a:r>
            <a:r>
              <a:rPr lang="id-ID" altLang="en-US" sz="2400" b="1" dirty="0">
                <a:solidFill>
                  <a:srgbClr val="FF0000"/>
                </a:solidFill>
              </a:rPr>
              <a:t> </a:t>
            </a:r>
            <a:r>
              <a:rPr lang="en-US" altLang="en-US" sz="2400" b="1" dirty="0">
                <a:solidFill>
                  <a:srgbClr val="FF0000"/>
                </a:solidFill>
              </a:rPr>
              <a:t>A</a:t>
            </a:r>
            <a:r>
              <a:rPr lang="id-ID" altLang="en-US" sz="2400" b="1" dirty="0">
                <a:solidFill>
                  <a:srgbClr val="FF0000"/>
                </a:solidFill>
              </a:rPr>
              <a:t> </a:t>
            </a:r>
            <a:r>
              <a:rPr lang="en-US" altLang="en-US" sz="2400" b="1" dirty="0">
                <a:solidFill>
                  <a:srgbClr val="FF0000"/>
                </a:solidFill>
              </a:rPr>
              <a:t>L</a:t>
            </a:r>
            <a:r>
              <a:rPr lang="id-ID" altLang="en-US" sz="2400" b="1" dirty="0">
                <a:solidFill>
                  <a:srgbClr val="FF0000"/>
                </a:solidFill>
              </a:rPr>
              <a:t> </a:t>
            </a:r>
            <a:r>
              <a:rPr lang="en-US" altLang="en-US" sz="2400" b="1" dirty="0">
                <a:solidFill>
                  <a:srgbClr val="FF0000"/>
                </a:solidFill>
              </a:rPr>
              <a:t> </a:t>
            </a:r>
          </a:p>
          <a:p>
            <a:pPr eaLnBrk="1" hangingPunct="1">
              <a:buFont typeface="Wingdings 2" panose="05020102010507070707" pitchFamily="18" charset="2"/>
              <a:buNone/>
            </a:pPr>
            <a:r>
              <a:rPr lang="en-US" altLang="en-US" sz="2400" dirty="0"/>
              <a:t>     </a:t>
            </a:r>
            <a:r>
              <a:rPr lang="id-ID" altLang="en-US" sz="2400" dirty="0"/>
              <a:t>berupa persepsi negatif tentang kemampuan dirinya , seperti </a:t>
            </a:r>
            <a:r>
              <a:rPr lang="id-ID" altLang="en-US" sz="2400" i="1" dirty="0"/>
              <a:t>“saya tidak berbakat”, “saya tidak mempunyai modal”.</a:t>
            </a:r>
          </a:p>
          <a:p>
            <a:pPr eaLnBrk="1" hangingPunct="1">
              <a:buFont typeface="Wingdings 2" panose="05020102010507070707" pitchFamily="18" charset="2"/>
              <a:buNone/>
            </a:pPr>
            <a:endParaRPr lang="id-ID" altLang="en-US" sz="2400" i="1" dirty="0"/>
          </a:p>
          <a:p>
            <a:pPr eaLnBrk="1" hangingPunct="1">
              <a:buFont typeface="Wingdings 2" panose="05020102010507070707" pitchFamily="18" charset="2"/>
              <a:buNone/>
            </a:pPr>
            <a:r>
              <a:rPr lang="en-US" altLang="en-US" sz="2200" dirty="0"/>
              <a:t>    UNTUK MENYINGKIRKANNYA, DIMULAI DENGAN MELAKUKAN USAHA YANG MEMBUTUHKAN </a:t>
            </a:r>
            <a:r>
              <a:rPr lang="en-US" altLang="en-US" sz="2200" dirty="0">
                <a:latin typeface="Algerian" panose="04020705040A02060702" pitchFamily="82" charset="0"/>
              </a:rPr>
              <a:t>3 M:</a:t>
            </a:r>
            <a:endParaRPr lang="id-ID" altLang="en-US" sz="2200" dirty="0">
              <a:latin typeface="Algerian" panose="04020705040A02060702" pitchFamily="82" charset="0"/>
            </a:endParaRPr>
          </a:p>
          <a:p>
            <a:pPr eaLnBrk="1" hangingPunct="1">
              <a:buFont typeface="Wingdings 2" panose="05020102010507070707" pitchFamily="18" charset="2"/>
              <a:buNone/>
            </a:pPr>
            <a:endParaRPr lang="en-US" altLang="en-US" sz="2200" u="sng" dirty="0">
              <a:latin typeface="Algerian" panose="04020705040A02060702" pitchFamily="82" charset="0"/>
            </a:endParaRPr>
          </a:p>
          <a:p>
            <a:pPr eaLnBrk="1" hangingPunct="1">
              <a:buFont typeface="Wingdings 2" panose="05020102010507070707" pitchFamily="18" charset="2"/>
              <a:buNone/>
            </a:pPr>
            <a:r>
              <a:rPr lang="en-US" altLang="en-US" sz="2200" dirty="0">
                <a:latin typeface="Algerian" panose="04020705040A02060702" pitchFamily="82" charset="0"/>
              </a:rPr>
              <a:t>                   </a:t>
            </a:r>
          </a:p>
          <a:p>
            <a:pPr eaLnBrk="1" hangingPunct="1">
              <a:buFont typeface="Wingdings 2" panose="05020102010507070707" pitchFamily="18" charset="2"/>
              <a:buNone/>
            </a:pPr>
            <a:r>
              <a:rPr lang="en-US" altLang="en-US" sz="2200" dirty="0">
                <a:latin typeface="Algerian" panose="04020705040A02060702" pitchFamily="82" charset="0"/>
              </a:rPr>
              <a:t>		       MOTIVASI YANG KUAT</a:t>
            </a:r>
          </a:p>
          <a:p>
            <a:pPr eaLnBrk="1" hangingPunct="1">
              <a:buFont typeface="Wingdings 2" panose="05020102010507070707" pitchFamily="18" charset="2"/>
              <a:buNone/>
            </a:pPr>
            <a:r>
              <a:rPr lang="en-US" altLang="en-US" sz="2200" dirty="0">
                <a:latin typeface="Algerian" panose="04020705040A02060702" pitchFamily="82" charset="0"/>
              </a:rPr>
              <a:t>                    MINDSET YANG TEPAT(PRODUKTIF,KREATIF,POSITIF)</a:t>
            </a:r>
          </a:p>
          <a:p>
            <a:pPr eaLnBrk="1" hangingPunct="1">
              <a:buFont typeface="Wingdings 2" panose="05020102010507070707" pitchFamily="18" charset="2"/>
              <a:buNone/>
            </a:pPr>
            <a:r>
              <a:rPr lang="en-US" altLang="en-US" sz="2200" dirty="0">
                <a:latin typeface="Algerian" panose="04020705040A02060702" pitchFamily="82" charset="0"/>
              </a:rPr>
              <a:t>                    MAKE IT (LAKUKAN SAJA)</a:t>
            </a:r>
          </a:p>
          <a:p>
            <a:pPr eaLnBrk="1" hangingPunct="1">
              <a:buFont typeface="Wingdings 2" panose="05020102010507070707" pitchFamily="18" charset="2"/>
              <a:buNone/>
            </a:pPr>
            <a:endParaRPr lang="en-US" altLang="en-US" sz="2200" dirty="0">
              <a:latin typeface="Algerian" panose="04020705040A02060702" pitchFamily="82" charset="0"/>
            </a:endParaRPr>
          </a:p>
          <a:p>
            <a:pPr eaLnBrk="1" hangingPunct="1">
              <a:buFont typeface="Wingdings 2" panose="05020102010507070707" pitchFamily="18" charset="2"/>
              <a:buNone/>
            </a:pPr>
            <a:endParaRPr lang="en-US" altLang="en-US" sz="2200" dirty="0"/>
          </a:p>
          <a:p>
            <a:pPr eaLnBrk="1" hangingPunct="1">
              <a:buFont typeface="Wingdings 2" panose="05020102010507070707" pitchFamily="18" charset="2"/>
              <a:buNone/>
            </a:pPr>
            <a:endParaRPr lang="en-US" altLang="en-US" sz="2200" dirty="0"/>
          </a:p>
        </p:txBody>
      </p:sp>
      <p:sp>
        <p:nvSpPr>
          <p:cNvPr id="10" name="Right Arrow 9">
            <a:extLst>
              <a:ext uri="{FF2B5EF4-FFF2-40B4-BE49-F238E27FC236}">
                <a16:creationId xmlns:a16="http://schemas.microsoft.com/office/drawing/2014/main" id="{5EEC530B-9F7F-4B12-5739-A62A0B9F6CD0}"/>
              </a:ext>
            </a:extLst>
          </p:cNvPr>
          <p:cNvSpPr/>
          <p:nvPr/>
        </p:nvSpPr>
        <p:spPr>
          <a:xfrm>
            <a:off x="1159728" y="3659188"/>
            <a:ext cx="2074126" cy="2693019"/>
          </a:xfrm>
          <a:prstGeom prst="rightArrow">
            <a:avLst>
              <a:gd name="adj1" fmla="val 50000"/>
              <a:gd name="adj2" fmla="val 44298"/>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ransition spd="slow">
    <p:newsflash/>
    <p:sndAc>
      <p:stSnd>
        <p:snd r:embed="rId2" name="push.wav"/>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Date Placeholder 1">
            <a:extLst>
              <a:ext uri="{FF2B5EF4-FFF2-40B4-BE49-F238E27FC236}">
                <a16:creationId xmlns:a16="http://schemas.microsoft.com/office/drawing/2014/main" id="{693AF686-C8AA-6874-C000-F5F4018B53BD}"/>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a:spcBef>
                <a:spcPct val="0"/>
              </a:spcBef>
              <a:buClrTx/>
              <a:buFontTx/>
              <a:buNone/>
            </a:pPr>
            <a:fld id="{CE9800E1-BBA5-4554-8C10-0055B64668C0}" type="datetime1">
              <a:rPr lang="en-US" altLang="en-US" sz="1200">
                <a:solidFill>
                  <a:srgbClr val="898989"/>
                </a:solidFill>
                <a:latin typeface="Calibri" panose="020F0502020204030204" pitchFamily="34" charset="0"/>
              </a:rPr>
              <a:pPr>
                <a:spcBef>
                  <a:spcPct val="0"/>
                </a:spcBef>
                <a:buClrTx/>
                <a:buFontTx/>
                <a:buNone/>
              </a:pPr>
              <a:t>9/20/2026</a:t>
            </a:fld>
            <a:endParaRPr lang="en-US" altLang="en-US" sz="1200">
              <a:solidFill>
                <a:srgbClr val="898989"/>
              </a:solidFill>
              <a:latin typeface="Calibri" panose="020F0502020204030204" pitchFamily="34" charset="0"/>
            </a:endParaRPr>
          </a:p>
        </p:txBody>
      </p:sp>
      <p:sp>
        <p:nvSpPr>
          <p:cNvPr id="3" name="Footer Placeholder 2">
            <a:extLst>
              <a:ext uri="{FF2B5EF4-FFF2-40B4-BE49-F238E27FC236}">
                <a16:creationId xmlns:a16="http://schemas.microsoft.com/office/drawing/2014/main" id="{87651BE5-1663-02D5-52E1-A87746F54051}"/>
              </a:ext>
            </a:extLst>
          </p:cNvPr>
          <p:cNvSpPr>
            <a:spLocks noGrp="1"/>
          </p:cNvSpPr>
          <p:nvPr>
            <p:ph type="ftr" sz="quarter" idx="11"/>
          </p:nvPr>
        </p:nvSpPr>
        <p:spPr/>
        <p:txBody>
          <a:bodyPr/>
          <a:lstStyle/>
          <a:p>
            <a:pPr>
              <a:defRPr/>
            </a:pPr>
            <a:r>
              <a:rPr lang="en-US"/>
              <a:t>Kewirausahaan dan Perencanaan Bisnis  </a:t>
            </a:r>
          </a:p>
        </p:txBody>
      </p:sp>
      <p:sp>
        <p:nvSpPr>
          <p:cNvPr id="55300" name="Slide Number Placeholder 3">
            <a:extLst>
              <a:ext uri="{FF2B5EF4-FFF2-40B4-BE49-F238E27FC236}">
                <a16:creationId xmlns:a16="http://schemas.microsoft.com/office/drawing/2014/main" id="{39C24E3C-712E-5DEF-0ABF-0EC40876C6B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a:spcBef>
                <a:spcPct val="0"/>
              </a:spcBef>
              <a:buClrTx/>
              <a:buFontTx/>
              <a:buNone/>
            </a:pPr>
            <a:fld id="{830D45DE-A84D-4D85-90F2-D6F8F5688163}" type="slidenum">
              <a:rPr lang="en-US" altLang="en-US" sz="1200">
                <a:solidFill>
                  <a:srgbClr val="898989"/>
                </a:solidFill>
                <a:latin typeface="Calibri" panose="020F0502020204030204" pitchFamily="34" charset="0"/>
              </a:rPr>
              <a:pPr>
                <a:spcBef>
                  <a:spcPct val="0"/>
                </a:spcBef>
                <a:buClrTx/>
                <a:buFontTx/>
                <a:buNone/>
              </a:pPr>
              <a:t>19</a:t>
            </a:fld>
            <a:endParaRPr lang="en-US" altLang="en-US" sz="1200">
              <a:solidFill>
                <a:srgbClr val="898989"/>
              </a:solidFill>
              <a:latin typeface="Calibri" panose="020F0502020204030204" pitchFamily="34" charset="0"/>
            </a:endParaRPr>
          </a:p>
        </p:txBody>
      </p:sp>
      <p:sp>
        <p:nvSpPr>
          <p:cNvPr id="55301" name="Content Placeholder 2">
            <a:extLst>
              <a:ext uri="{FF2B5EF4-FFF2-40B4-BE49-F238E27FC236}">
                <a16:creationId xmlns:a16="http://schemas.microsoft.com/office/drawing/2014/main" id="{8E4DE1D4-AA3A-51BD-990F-7F017C7A2D28}"/>
              </a:ext>
            </a:extLst>
          </p:cNvPr>
          <p:cNvSpPr txBox="1">
            <a:spLocks/>
          </p:cNvSpPr>
          <p:nvPr/>
        </p:nvSpPr>
        <p:spPr bwMode="auto">
          <a:xfrm>
            <a:off x="1538868" y="1600201"/>
            <a:ext cx="912169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algn="ctr">
              <a:lnSpc>
                <a:spcPct val="90000"/>
              </a:lnSpc>
              <a:buClrTx/>
              <a:buFontTx/>
              <a:buNone/>
            </a:pPr>
            <a:r>
              <a:rPr lang="id-ID" altLang="en-US" sz="3200" b="1" dirty="0">
                <a:latin typeface="Calibri" panose="020F0502020204030204" pitchFamily="34" charset="0"/>
              </a:rPr>
              <a:t>	</a:t>
            </a:r>
            <a:r>
              <a:rPr lang="en-US" altLang="en-US" sz="4000" b="1" i="1" dirty="0">
                <a:latin typeface="Calibri" panose="020F0502020204030204" pitchFamily="34" charset="0"/>
              </a:rPr>
              <a:t>"</a:t>
            </a:r>
            <a:r>
              <a:rPr lang="en-US" altLang="en-US" sz="4000" b="1" i="1" dirty="0" err="1">
                <a:latin typeface="Calibri" panose="020F0502020204030204" pitchFamily="34" charset="0"/>
              </a:rPr>
              <a:t>Kalau</a:t>
            </a:r>
            <a:r>
              <a:rPr lang="en-US" altLang="en-US" sz="4000" b="1" i="1" dirty="0">
                <a:latin typeface="Calibri" panose="020F0502020204030204" pitchFamily="34" charset="0"/>
              </a:rPr>
              <a:t> Anda </a:t>
            </a:r>
            <a:r>
              <a:rPr lang="en-US" altLang="en-US" sz="4000" b="1" i="1" dirty="0" err="1">
                <a:latin typeface="Calibri" panose="020F0502020204030204" pitchFamily="34" charset="0"/>
              </a:rPr>
              <a:t>menginginkan</a:t>
            </a:r>
            <a:r>
              <a:rPr lang="en-US" altLang="en-US" sz="4000" b="1" i="1" dirty="0">
                <a:latin typeface="Calibri" panose="020F0502020204030204" pitchFamily="34" charset="0"/>
              </a:rPr>
              <a:t> </a:t>
            </a:r>
            <a:r>
              <a:rPr lang="en-US" altLang="en-US" sz="4000" b="1" i="1" dirty="0" err="1">
                <a:latin typeface="Calibri" panose="020F0502020204030204" pitchFamily="34" charset="0"/>
              </a:rPr>
              <a:t>perubahan</a:t>
            </a:r>
            <a:r>
              <a:rPr lang="en-US" altLang="en-US" sz="4000" b="1" i="1" dirty="0">
                <a:latin typeface="Calibri" panose="020F0502020204030204" pitchFamily="34" charset="0"/>
              </a:rPr>
              <a:t> </a:t>
            </a:r>
            <a:r>
              <a:rPr lang="en-US" altLang="en-US" sz="4000" b="1" i="1" dirty="0" err="1">
                <a:latin typeface="Calibri" panose="020F0502020204030204" pitchFamily="34" charset="0"/>
              </a:rPr>
              <a:t>kecil</a:t>
            </a:r>
            <a:r>
              <a:rPr lang="en-US" altLang="en-US" sz="4000" b="1" i="1" dirty="0">
                <a:latin typeface="Calibri" panose="020F0502020204030204" pitchFamily="34" charset="0"/>
              </a:rPr>
              <a:t> </a:t>
            </a:r>
            <a:r>
              <a:rPr lang="en-US" altLang="en-US" sz="4000" b="1" i="1" dirty="0" err="1">
                <a:latin typeface="Calibri" panose="020F0502020204030204" pitchFamily="34" charset="0"/>
              </a:rPr>
              <a:t>dalam</a:t>
            </a:r>
            <a:r>
              <a:rPr lang="en-US" altLang="en-US" sz="4000" b="1" i="1" dirty="0">
                <a:latin typeface="Calibri" panose="020F0502020204030204" pitchFamily="34" charset="0"/>
              </a:rPr>
              <a:t> </a:t>
            </a:r>
            <a:r>
              <a:rPr lang="en-US" altLang="en-US" sz="4000" b="1" i="1" dirty="0" err="1">
                <a:latin typeface="Calibri" panose="020F0502020204030204" pitchFamily="34" charset="0"/>
              </a:rPr>
              <a:t>hidup</a:t>
            </a:r>
            <a:r>
              <a:rPr lang="en-US" altLang="en-US" sz="4000" b="1" i="1" dirty="0">
                <a:latin typeface="Calibri" panose="020F0502020204030204" pitchFamily="34" charset="0"/>
              </a:rPr>
              <a:t>,</a:t>
            </a:r>
            <a:r>
              <a:rPr lang="id-ID" altLang="en-US" sz="4000" b="1" i="1" dirty="0">
                <a:latin typeface="Calibri" panose="020F0502020204030204" pitchFamily="34" charset="0"/>
              </a:rPr>
              <a:t> ubahlah</a:t>
            </a:r>
            <a:r>
              <a:rPr lang="en-US" altLang="en-US" sz="4000" b="1" i="1" dirty="0">
                <a:latin typeface="Calibri" panose="020F0502020204030204" pitchFamily="34" charset="0"/>
              </a:rPr>
              <a:t> </a:t>
            </a:r>
            <a:r>
              <a:rPr lang="en-US" altLang="en-US" sz="4000" b="1" i="1" dirty="0" err="1">
                <a:latin typeface="Calibri" panose="020F0502020204030204" pitchFamily="34" charset="0"/>
              </a:rPr>
              <a:t>perilaku</a:t>
            </a:r>
            <a:r>
              <a:rPr lang="en-US" altLang="en-US" sz="4000" b="1" i="1" dirty="0">
                <a:latin typeface="Calibri" panose="020F0502020204030204" pitchFamily="34" charset="0"/>
              </a:rPr>
              <a:t> Anda. </a:t>
            </a:r>
            <a:r>
              <a:rPr lang="en-US" altLang="en-US" sz="4000" b="1" i="1" dirty="0" err="1">
                <a:latin typeface="Calibri" panose="020F0502020204030204" pitchFamily="34" charset="0"/>
              </a:rPr>
              <a:t>Tetapi</a:t>
            </a:r>
            <a:r>
              <a:rPr lang="en-US" altLang="en-US" sz="4000" b="1" i="1" dirty="0">
                <a:latin typeface="Calibri" panose="020F0502020204030204" pitchFamily="34" charset="0"/>
              </a:rPr>
              <a:t> </a:t>
            </a:r>
            <a:r>
              <a:rPr lang="en-US" altLang="en-US" sz="4000" b="1" i="1" dirty="0" err="1">
                <a:latin typeface="Calibri" panose="020F0502020204030204" pitchFamily="34" charset="0"/>
              </a:rPr>
              <a:t>bila</a:t>
            </a:r>
            <a:r>
              <a:rPr lang="en-US" altLang="en-US" sz="4000" b="1" i="1" dirty="0">
                <a:latin typeface="Calibri" panose="020F0502020204030204" pitchFamily="34" charset="0"/>
              </a:rPr>
              <a:t> Anda </a:t>
            </a:r>
            <a:r>
              <a:rPr lang="en-US" altLang="en-US" sz="4000" b="1" i="1" dirty="0" err="1">
                <a:latin typeface="Calibri" panose="020F0502020204030204" pitchFamily="34" charset="0"/>
              </a:rPr>
              <a:t>menginginkan</a:t>
            </a:r>
            <a:r>
              <a:rPr lang="en-US" altLang="en-US" sz="4000" b="1" i="1" dirty="0">
                <a:latin typeface="Calibri" panose="020F0502020204030204" pitchFamily="34" charset="0"/>
              </a:rPr>
              <a:t> </a:t>
            </a:r>
            <a:r>
              <a:rPr lang="en-US" altLang="en-US" sz="4000" b="1" i="1" dirty="0" err="1">
                <a:latin typeface="Calibri" panose="020F0502020204030204" pitchFamily="34" charset="0"/>
              </a:rPr>
              <a:t>perubahan</a:t>
            </a:r>
            <a:r>
              <a:rPr lang="en-US" altLang="en-US" sz="4000" b="1" i="1" dirty="0">
                <a:latin typeface="Calibri" panose="020F0502020204030204" pitchFamily="34" charset="0"/>
              </a:rPr>
              <a:t> yang </a:t>
            </a:r>
            <a:r>
              <a:rPr lang="en-US" altLang="en-US" sz="4000" b="1" i="1" dirty="0" err="1">
                <a:latin typeface="Calibri" panose="020F0502020204030204" pitchFamily="34" charset="0"/>
              </a:rPr>
              <a:t>besar</a:t>
            </a:r>
            <a:r>
              <a:rPr lang="en-US" altLang="en-US" sz="4000" b="1" i="1" dirty="0">
                <a:latin typeface="Calibri" panose="020F0502020204030204" pitchFamily="34" charset="0"/>
              </a:rPr>
              <a:t> dan </a:t>
            </a:r>
            <a:r>
              <a:rPr lang="en-US" altLang="en-US" sz="4000" b="1" i="1" dirty="0" err="1">
                <a:latin typeface="Calibri" panose="020F0502020204030204" pitchFamily="34" charset="0"/>
              </a:rPr>
              <a:t>mendasar</a:t>
            </a:r>
            <a:r>
              <a:rPr lang="en-US" altLang="en-US" sz="4000" b="1" i="1" dirty="0">
                <a:latin typeface="Calibri" panose="020F0502020204030204" pitchFamily="34" charset="0"/>
              </a:rPr>
              <a:t>, </a:t>
            </a:r>
            <a:r>
              <a:rPr lang="id-ID" altLang="en-US" sz="4000" b="1" i="1" dirty="0">
                <a:latin typeface="Calibri" panose="020F0502020204030204" pitchFamily="34" charset="0"/>
              </a:rPr>
              <a:t>ubahlah</a:t>
            </a:r>
            <a:r>
              <a:rPr lang="en-US" altLang="en-US" sz="4000" b="1" i="1" dirty="0">
                <a:latin typeface="Calibri" panose="020F0502020204030204" pitchFamily="34" charset="0"/>
              </a:rPr>
              <a:t> p</a:t>
            </a:r>
            <a:r>
              <a:rPr lang="id-ID" altLang="en-US" sz="4000" b="1" i="1" dirty="0">
                <a:latin typeface="Calibri" panose="020F0502020204030204" pitchFamily="34" charset="0"/>
              </a:rPr>
              <a:t>ola pikir</a:t>
            </a:r>
            <a:r>
              <a:rPr lang="en-US" altLang="en-US" sz="4000" b="1" i="1" dirty="0">
                <a:latin typeface="Calibri" panose="020F0502020204030204" pitchFamily="34" charset="0"/>
              </a:rPr>
              <a:t> Anda."</a:t>
            </a:r>
            <a:r>
              <a:rPr lang="en-US" altLang="en-US" sz="3200" b="1" dirty="0">
                <a:latin typeface="Calibri" panose="020F0502020204030204" pitchFamily="34" charset="0"/>
              </a:rPr>
              <a:t> </a:t>
            </a:r>
          </a:p>
          <a:p>
            <a:pPr algn="r">
              <a:lnSpc>
                <a:spcPct val="90000"/>
              </a:lnSpc>
              <a:buClrTx/>
              <a:buFontTx/>
              <a:buNone/>
            </a:pPr>
            <a:r>
              <a:rPr lang="en-US" altLang="en-US" sz="3200" dirty="0">
                <a:latin typeface="Calibri" panose="020F0502020204030204" pitchFamily="34" charset="0"/>
              </a:rPr>
              <a:t>- Stephen Covey</a:t>
            </a:r>
            <a:endParaRPr lang="id-ID" altLang="en-US" sz="3200" dirty="0">
              <a:latin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6438940E-38BC-2D97-0588-119A90709D1B}"/>
              </a:ext>
            </a:extLst>
          </p:cNvPr>
          <p:cNvSpPr>
            <a:spLocks noGrp="1" noChangeArrowheads="1"/>
          </p:cNvSpPr>
          <p:nvPr>
            <p:ph type="title"/>
          </p:nvPr>
        </p:nvSpPr>
        <p:spPr>
          <a:xfrm>
            <a:off x="2098675" y="434976"/>
            <a:ext cx="8001000" cy="885825"/>
          </a:xfrm>
        </p:spPr>
        <p:txBody>
          <a:bodyPr>
            <a:normAutofit fontScale="90000"/>
          </a:bodyPr>
          <a:lstStyle/>
          <a:p>
            <a:pPr eaLnBrk="1" hangingPunct="1"/>
            <a:r>
              <a:rPr lang="id-ID" altLang="en-US" sz="3200" b="1" dirty="0">
                <a:solidFill>
                  <a:srgbClr val="D60093"/>
                </a:solidFill>
                <a:latin typeface="Cambria" panose="02040503050406030204" pitchFamily="18" charset="0"/>
              </a:rPr>
              <a:t>K R E A T I F I T A S   F I N A N S I A  L </a:t>
            </a:r>
            <a:br>
              <a:rPr lang="id-ID" altLang="en-US" sz="3200" b="1" dirty="0">
                <a:solidFill>
                  <a:srgbClr val="D60093"/>
                </a:solidFill>
                <a:latin typeface="Cambria" panose="02040503050406030204" pitchFamily="18" charset="0"/>
              </a:rPr>
            </a:br>
            <a:r>
              <a:rPr lang="id-ID" altLang="en-US" sz="3200" b="1" dirty="0">
                <a:solidFill>
                  <a:srgbClr val="D60093"/>
                </a:solidFill>
                <a:latin typeface="Cambria" panose="02040503050406030204" pitchFamily="18" charset="0"/>
              </a:rPr>
              <a:t>E N T E R P R E U N E R</a:t>
            </a:r>
            <a:endParaRPr lang="en-GB" altLang="en-US" sz="3200" b="1" dirty="0">
              <a:solidFill>
                <a:srgbClr val="D60093"/>
              </a:solidFill>
              <a:latin typeface="Cambria" panose="02040503050406030204" pitchFamily="18" charset="0"/>
            </a:endParaRPr>
          </a:p>
        </p:txBody>
      </p:sp>
      <p:sp>
        <p:nvSpPr>
          <p:cNvPr id="57347" name="Rectangle 3">
            <a:extLst>
              <a:ext uri="{FF2B5EF4-FFF2-40B4-BE49-F238E27FC236}">
                <a16:creationId xmlns:a16="http://schemas.microsoft.com/office/drawing/2014/main" id="{A40F6636-6A67-46AD-629A-1ECE08821503}"/>
              </a:ext>
            </a:extLst>
          </p:cNvPr>
          <p:cNvSpPr>
            <a:spLocks noGrp="1" noChangeArrowheads="1"/>
          </p:cNvSpPr>
          <p:nvPr>
            <p:ph type="body" idx="1"/>
          </p:nvPr>
        </p:nvSpPr>
        <p:spPr>
          <a:xfrm>
            <a:off x="2133600" y="1295400"/>
            <a:ext cx="8153400" cy="5334000"/>
          </a:xfrm>
        </p:spPr>
        <p:txBody>
          <a:bodyPr>
            <a:normAutofit lnSpcReduction="10000"/>
          </a:bodyPr>
          <a:lstStyle/>
          <a:p>
            <a:pPr algn="ctr" eaLnBrk="1" hangingPunct="1">
              <a:buFont typeface="Wingdings" panose="05000000000000000000" pitchFamily="2" charset="2"/>
              <a:buNone/>
            </a:pPr>
            <a:r>
              <a:rPr lang="id-ID" altLang="en-US" sz="2100" dirty="0">
                <a:solidFill>
                  <a:schemeClr val="tx2"/>
                </a:solidFill>
                <a:latin typeface="Candara" panose="020E0502030303020204" pitchFamily="34" charset="0"/>
              </a:rPr>
              <a:t>        </a:t>
            </a:r>
          </a:p>
          <a:p>
            <a:pPr algn="ctr" eaLnBrk="1" hangingPunct="1">
              <a:buFont typeface="Wingdings" panose="05000000000000000000" pitchFamily="2" charset="2"/>
              <a:buNone/>
            </a:pPr>
            <a:r>
              <a:rPr lang="id-ID" altLang="en-US" sz="2100" b="1" dirty="0">
                <a:solidFill>
                  <a:schemeClr val="tx2"/>
                </a:solidFill>
                <a:latin typeface="Candara" panose="020E0502030303020204" pitchFamily="34" charset="0"/>
              </a:rPr>
              <a:t>		</a:t>
            </a:r>
            <a:r>
              <a:rPr lang="id-ID" altLang="en-US" b="1" dirty="0">
                <a:solidFill>
                  <a:srgbClr val="0000FF"/>
                </a:solidFill>
                <a:latin typeface="Candara" panose="020E0502030303020204" pitchFamily="34" charset="0"/>
              </a:rPr>
              <a:t>T I N D A KA N   B A R U </a:t>
            </a:r>
          </a:p>
          <a:p>
            <a:pPr eaLnBrk="1" hangingPunct="1">
              <a:buFont typeface="Wingdings" panose="05000000000000000000" pitchFamily="2" charset="2"/>
              <a:buNone/>
            </a:pPr>
            <a:endParaRPr lang="id-ID" altLang="en-US" sz="1900" dirty="0">
              <a:solidFill>
                <a:schemeClr val="tx2"/>
              </a:solidFill>
              <a:latin typeface="Candara" panose="020E0502030303020204" pitchFamily="34" charset="0"/>
            </a:endParaRPr>
          </a:p>
          <a:p>
            <a:pPr eaLnBrk="1" hangingPunct="1">
              <a:buFont typeface="Wingdings" panose="05000000000000000000" pitchFamily="2" charset="2"/>
              <a:buNone/>
            </a:pPr>
            <a:r>
              <a:rPr lang="id-ID" altLang="en-US" sz="2400" dirty="0">
                <a:solidFill>
                  <a:schemeClr val="tx2"/>
                </a:solidFill>
                <a:latin typeface="Candara" panose="020E0502030303020204" pitchFamily="34" charset="0"/>
              </a:rPr>
              <a:t>                   </a:t>
            </a:r>
          </a:p>
          <a:p>
            <a:pPr eaLnBrk="1" hangingPunct="1">
              <a:buFont typeface="Wingdings" panose="05000000000000000000" pitchFamily="2" charset="2"/>
              <a:buNone/>
            </a:pPr>
            <a:r>
              <a:rPr lang="id-ID" altLang="en-US" sz="2400" b="1" dirty="0">
                <a:solidFill>
                  <a:schemeClr val="tx2"/>
                </a:solidFill>
                <a:latin typeface="Candara" panose="020E0502030303020204" pitchFamily="34" charset="0"/>
              </a:rPr>
              <a:t>		</a:t>
            </a:r>
            <a:r>
              <a:rPr lang="id-ID" altLang="en-US" b="1" dirty="0">
                <a:solidFill>
                  <a:schemeClr val="tx2"/>
                </a:solidFill>
                <a:latin typeface="Candara" panose="020E0502030303020204" pitchFamily="34" charset="0"/>
              </a:rPr>
              <a:t>        </a:t>
            </a:r>
            <a:r>
              <a:rPr lang="id-ID" altLang="en-US" b="1" dirty="0">
                <a:solidFill>
                  <a:srgbClr val="33CC33"/>
                </a:solidFill>
                <a:latin typeface="Candara" panose="020E0502030303020204" pitchFamily="34" charset="0"/>
              </a:rPr>
              <a:t>ZONA NYAMAN                 ZONA BARU</a:t>
            </a:r>
          </a:p>
          <a:p>
            <a:pPr eaLnBrk="1" hangingPunct="1">
              <a:buFont typeface="Wingdings" panose="05000000000000000000" pitchFamily="2" charset="2"/>
              <a:buNone/>
            </a:pPr>
            <a:endParaRPr lang="id-ID" altLang="en-US" sz="1900" b="1" dirty="0">
              <a:solidFill>
                <a:srgbClr val="33CC33"/>
              </a:solidFill>
              <a:latin typeface="Candara" panose="020E0502030303020204" pitchFamily="34" charset="0"/>
            </a:endParaRPr>
          </a:p>
          <a:p>
            <a:pPr eaLnBrk="1" hangingPunct="1">
              <a:buFont typeface="Wingdings" panose="05000000000000000000" pitchFamily="2" charset="2"/>
              <a:buNone/>
            </a:pPr>
            <a:endParaRPr lang="id-ID" altLang="en-US" sz="1900" dirty="0">
              <a:solidFill>
                <a:srgbClr val="33CC33"/>
              </a:solidFill>
              <a:latin typeface="Candara" panose="020E0502030303020204" pitchFamily="34" charset="0"/>
            </a:endParaRPr>
          </a:p>
          <a:p>
            <a:pPr algn="ctr" eaLnBrk="1" hangingPunct="1">
              <a:buFont typeface="Wingdings" panose="05000000000000000000" pitchFamily="2" charset="2"/>
              <a:buNone/>
            </a:pPr>
            <a:r>
              <a:rPr lang="id-ID" altLang="en-US" sz="2100" dirty="0">
                <a:solidFill>
                  <a:srgbClr val="0000FF"/>
                </a:solidFill>
                <a:latin typeface="Candara" panose="020E0502030303020204" pitchFamily="34" charset="0"/>
              </a:rPr>
              <a:t>           </a:t>
            </a:r>
          </a:p>
          <a:p>
            <a:pPr algn="ctr" eaLnBrk="1" hangingPunct="1">
              <a:buFont typeface="Wingdings" panose="05000000000000000000" pitchFamily="2" charset="2"/>
              <a:buNone/>
            </a:pPr>
            <a:r>
              <a:rPr lang="id-ID" altLang="en-US" sz="2100" dirty="0">
                <a:solidFill>
                  <a:srgbClr val="0000FF"/>
                </a:solidFill>
                <a:latin typeface="Candara" panose="020E0502030303020204" pitchFamily="34" charset="0"/>
              </a:rPr>
              <a:t>		 </a:t>
            </a:r>
            <a:r>
              <a:rPr lang="id-ID" altLang="en-US" b="1" dirty="0">
                <a:solidFill>
                  <a:srgbClr val="0000FF"/>
                </a:solidFill>
                <a:latin typeface="Candara" panose="020E0502030303020204" pitchFamily="34" charset="0"/>
              </a:rPr>
              <a:t>H A S I L</a:t>
            </a:r>
          </a:p>
          <a:p>
            <a:pPr algn="ctr" eaLnBrk="1" hangingPunct="1">
              <a:buFont typeface="Wingdings" panose="05000000000000000000" pitchFamily="2" charset="2"/>
              <a:buNone/>
            </a:pPr>
            <a:r>
              <a:rPr lang="id-ID" altLang="en-US" sz="2400" dirty="0">
                <a:solidFill>
                  <a:srgbClr val="0000FF"/>
                </a:solidFill>
                <a:latin typeface="Candara" panose="020E0502030303020204" pitchFamily="34" charset="0"/>
              </a:rPr>
              <a:t>“ KEMAMPUAN MELAKUKAN PERPINDAHAN (TINDAKAN BARU), SEHINGGA MENGHASILKAN ZONA BARU YANG LEBIH NYAMAN”</a:t>
            </a:r>
          </a:p>
          <a:p>
            <a:pPr algn="ctr" eaLnBrk="1" hangingPunct="1">
              <a:buFont typeface="Wingdings" panose="05000000000000000000" pitchFamily="2" charset="2"/>
              <a:buNone/>
            </a:pPr>
            <a:r>
              <a:rPr lang="id-ID" altLang="en-US" sz="2400" dirty="0">
                <a:solidFill>
                  <a:srgbClr val="0000FF"/>
                </a:solidFill>
                <a:latin typeface="Candara" panose="020E0502030303020204" pitchFamily="34" charset="0"/>
              </a:rPr>
              <a:t>==o0Ooo==</a:t>
            </a:r>
            <a:endParaRPr lang="en-GB" altLang="en-US" sz="2400" dirty="0">
              <a:solidFill>
                <a:srgbClr val="0000FF"/>
              </a:solidFill>
              <a:latin typeface="Candara" panose="020E0502030303020204" pitchFamily="34" charset="0"/>
            </a:endParaRPr>
          </a:p>
        </p:txBody>
      </p:sp>
      <p:sp>
        <p:nvSpPr>
          <p:cNvPr id="57348" name="AutoShape 4">
            <a:extLst>
              <a:ext uri="{FF2B5EF4-FFF2-40B4-BE49-F238E27FC236}">
                <a16:creationId xmlns:a16="http://schemas.microsoft.com/office/drawing/2014/main" id="{07610521-401D-F891-A106-5AFD08767CB4}"/>
              </a:ext>
            </a:extLst>
          </p:cNvPr>
          <p:cNvSpPr>
            <a:spLocks noChangeArrowheads="1"/>
          </p:cNvSpPr>
          <p:nvPr/>
        </p:nvSpPr>
        <p:spPr bwMode="auto">
          <a:xfrm>
            <a:off x="4648200" y="2139180"/>
            <a:ext cx="3733800" cy="685800"/>
          </a:xfrm>
          <a:prstGeom prst="curvedDownArrow">
            <a:avLst>
              <a:gd name="adj1" fmla="val 93312"/>
              <a:gd name="adj2" fmla="val 186674"/>
              <a:gd name="adj3" fmla="val 33333"/>
            </a:avLst>
          </a:prstGeom>
          <a:solidFill>
            <a:schemeClr val="accent1"/>
          </a:solidFill>
          <a:ln w="9525">
            <a:solidFill>
              <a:schemeClr val="tx1"/>
            </a:solidFill>
            <a:miter lim="800000"/>
            <a:headEnd/>
            <a:tailEnd/>
          </a:ln>
        </p:spPr>
        <p:txBody>
          <a:bodyPr wrap="none" anchor="ct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id-ID" altLang="en-US" sz="1800">
              <a:latin typeface="Arial" panose="020B0604020202020204" pitchFamily="34" charset="0"/>
            </a:endParaRPr>
          </a:p>
        </p:txBody>
      </p:sp>
      <p:sp>
        <p:nvSpPr>
          <p:cNvPr id="57349" name="AutoShape 5">
            <a:extLst>
              <a:ext uri="{FF2B5EF4-FFF2-40B4-BE49-F238E27FC236}">
                <a16:creationId xmlns:a16="http://schemas.microsoft.com/office/drawing/2014/main" id="{6A1B2EE1-3EAC-7970-8AB5-15B1283325AF}"/>
              </a:ext>
            </a:extLst>
          </p:cNvPr>
          <p:cNvSpPr>
            <a:spLocks noChangeArrowheads="1"/>
          </p:cNvSpPr>
          <p:nvPr/>
        </p:nvSpPr>
        <p:spPr bwMode="auto">
          <a:xfrm rot="5400000">
            <a:off x="5829300" y="1907790"/>
            <a:ext cx="990600" cy="3962400"/>
          </a:xfrm>
          <a:prstGeom prst="curvedLeftArrow">
            <a:avLst>
              <a:gd name="adj1" fmla="val 80000"/>
              <a:gd name="adj2" fmla="val 160000"/>
              <a:gd name="adj3" fmla="val 37287"/>
            </a:avLst>
          </a:prstGeom>
          <a:solidFill>
            <a:schemeClr val="accent1"/>
          </a:solidFill>
          <a:ln w="9525">
            <a:solidFill>
              <a:schemeClr val="tx1"/>
            </a:solidFill>
            <a:miter lim="800000"/>
            <a:headEnd/>
            <a:tailEnd/>
          </a:ln>
        </p:spPr>
        <p:txBody>
          <a:bodyPr wrap="none" anchor="ct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FontTx/>
              <a:buNone/>
            </a:pPr>
            <a:endParaRPr lang="id-ID" altLang="en-US" sz="1800">
              <a:latin typeface="Arial" panose="020B0604020202020204" pitchFamily="34" charset="0"/>
            </a:endParaRPr>
          </a:p>
        </p:txBody>
      </p:sp>
      <p:sp>
        <p:nvSpPr>
          <p:cNvPr id="57350" name="Line 6">
            <a:extLst>
              <a:ext uri="{FF2B5EF4-FFF2-40B4-BE49-F238E27FC236}">
                <a16:creationId xmlns:a16="http://schemas.microsoft.com/office/drawing/2014/main" id="{A0B97B32-2DD9-B676-FD23-CDF93CB9FA7F}"/>
              </a:ext>
            </a:extLst>
          </p:cNvPr>
          <p:cNvSpPr>
            <a:spLocks noChangeShapeType="1"/>
          </p:cNvSpPr>
          <p:nvPr/>
        </p:nvSpPr>
        <p:spPr bwMode="auto">
          <a:xfrm>
            <a:off x="2057400" y="1524000"/>
            <a:ext cx="8305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5584393-D8C9-D30D-58CE-13935327567D}"/>
              </a:ext>
            </a:extLst>
          </p:cNvPr>
          <p:cNvGraphicFramePr>
            <a:graphicFrameLocks noGrp="1"/>
          </p:cNvGraphicFramePr>
          <p:nvPr>
            <p:extLst>
              <p:ext uri="{D42A27DB-BD31-4B8C-83A1-F6EECF244321}">
                <p14:modId xmlns:p14="http://schemas.microsoft.com/office/powerpoint/2010/main" val="2237497493"/>
              </p:ext>
            </p:extLst>
          </p:nvPr>
        </p:nvGraphicFramePr>
        <p:xfrm>
          <a:off x="925551" y="892098"/>
          <a:ext cx="10426390" cy="5815300"/>
        </p:xfrm>
        <a:graphic>
          <a:graphicData uri="http://schemas.openxmlformats.org/drawingml/2006/table">
            <a:tbl>
              <a:tblPr/>
              <a:tblGrid>
                <a:gridCol w="2606598">
                  <a:extLst>
                    <a:ext uri="{9D8B030D-6E8A-4147-A177-3AD203B41FA5}">
                      <a16:colId xmlns:a16="http://schemas.microsoft.com/office/drawing/2014/main" val="2246072289"/>
                    </a:ext>
                  </a:extLst>
                </a:gridCol>
                <a:gridCol w="4344328">
                  <a:extLst>
                    <a:ext uri="{9D8B030D-6E8A-4147-A177-3AD203B41FA5}">
                      <a16:colId xmlns:a16="http://schemas.microsoft.com/office/drawing/2014/main" val="3563327679"/>
                    </a:ext>
                  </a:extLst>
                </a:gridCol>
                <a:gridCol w="3475464">
                  <a:extLst>
                    <a:ext uri="{9D8B030D-6E8A-4147-A177-3AD203B41FA5}">
                      <a16:colId xmlns:a16="http://schemas.microsoft.com/office/drawing/2014/main" val="677716883"/>
                    </a:ext>
                  </a:extLst>
                </a:gridCol>
              </a:tblGrid>
              <a:tr h="220205">
                <a:tc>
                  <a:txBody>
                    <a:bodyPr/>
                    <a:lstStyle/>
                    <a:p>
                      <a:pPr algn="ctr"/>
                      <a:r>
                        <a:rPr lang="en-US" sz="1600" b="1" dirty="0" err="1">
                          <a:effectLst/>
                        </a:rPr>
                        <a:t>Aspek</a:t>
                      </a:r>
                      <a:endParaRPr lang="en-US" sz="1600" dirty="0">
                        <a:effectLst/>
                      </a:endParaRPr>
                    </a:p>
                  </a:txBody>
                  <a:tcPr marL="61286" marR="61286" marT="30643" marB="306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i="1" dirty="0">
                          <a:effectLst/>
                        </a:rPr>
                        <a:t>Entrepreneur</a:t>
                      </a:r>
                      <a:endParaRPr lang="en-US" sz="1600" dirty="0">
                        <a:effectLst/>
                      </a:endParaRPr>
                    </a:p>
                  </a:txBody>
                  <a:tcPr marL="61286" marR="61286" marT="30643" marB="306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err="1">
                          <a:effectLst/>
                        </a:rPr>
                        <a:t>Pengusaha</a:t>
                      </a:r>
                      <a:endParaRPr lang="en-US" sz="1600" dirty="0">
                        <a:effectLst/>
                      </a:endParaRPr>
                    </a:p>
                  </a:txBody>
                  <a:tcPr marL="61286" marR="61286" marT="30643" marB="306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72725"/>
                  </a:ext>
                </a:extLst>
              </a:tr>
              <a:tr h="738803">
                <a:tc>
                  <a:txBody>
                    <a:bodyPr/>
                    <a:lstStyle/>
                    <a:p>
                      <a:r>
                        <a:rPr lang="en-US" sz="1600" b="1" dirty="0">
                          <a:effectLst/>
                        </a:rPr>
                        <a:t>Ide </a:t>
                      </a:r>
                      <a:r>
                        <a:rPr lang="en-US" sz="1600" b="1" dirty="0" err="1">
                          <a:effectLst/>
                        </a:rPr>
                        <a:t>bisnis</a:t>
                      </a:r>
                      <a:endParaRPr lang="en-US" sz="1600" dirty="0">
                        <a:effectLst/>
                      </a:endParaRPr>
                    </a:p>
                  </a:txBody>
                  <a:tcPr marL="61286" marR="61286" marT="30643" marB="30643"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err="1">
                          <a:effectLst/>
                        </a:rPr>
                        <a:t>Menjalankan</a:t>
                      </a:r>
                      <a:r>
                        <a:rPr lang="en-US" sz="1600" dirty="0">
                          <a:effectLst/>
                        </a:rPr>
                        <a:t> ide </a:t>
                      </a:r>
                      <a:r>
                        <a:rPr lang="en-US" sz="1600" dirty="0" err="1">
                          <a:effectLst/>
                        </a:rPr>
                        <a:t>bisnis</a:t>
                      </a:r>
                      <a:r>
                        <a:rPr lang="en-US" sz="1600" dirty="0">
                          <a:effectLst/>
                        </a:rPr>
                        <a:t> yang </a:t>
                      </a:r>
                      <a:r>
                        <a:rPr lang="en-US" sz="1600" dirty="0" err="1">
                          <a:effectLst/>
                        </a:rPr>
                        <a:t>unik</a:t>
                      </a:r>
                      <a:r>
                        <a:rPr lang="en-US" sz="1600" dirty="0">
                          <a:effectLst/>
                        </a:rPr>
                        <a:t> dan </a:t>
                      </a:r>
                      <a:r>
                        <a:rPr lang="en-US" sz="1600" dirty="0" err="1">
                          <a:effectLst/>
                        </a:rPr>
                        <a:t>berbeda</a:t>
                      </a:r>
                      <a:r>
                        <a:rPr lang="en-US" sz="1600" dirty="0">
                          <a:effectLst/>
                        </a:rPr>
                        <a:t> </a:t>
                      </a:r>
                      <a:r>
                        <a:rPr lang="en-US" sz="1600" dirty="0" err="1">
                          <a:effectLst/>
                        </a:rPr>
                        <a:t>dengan</a:t>
                      </a:r>
                      <a:r>
                        <a:rPr lang="en-US" sz="1600" dirty="0">
                          <a:effectLst/>
                        </a:rPr>
                        <a:t> orang lain.</a:t>
                      </a:r>
                    </a:p>
                  </a:txBody>
                  <a:tcPr marL="61286" marR="61286" marT="30643" marB="30643"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sv-SE" sz="1600" dirty="0">
                          <a:effectLst/>
                        </a:rPr>
                        <a:t>Melakukan bisnis dengan konsep yang sudah matang dan dipraktikkan oleh pengusaha lain.</a:t>
                      </a:r>
                    </a:p>
                  </a:txBody>
                  <a:tcPr marL="61286" marR="61286" marT="30643" marB="306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8404879"/>
                  </a:ext>
                </a:extLst>
              </a:tr>
              <a:tr h="827608">
                <a:tc>
                  <a:txBody>
                    <a:bodyPr/>
                    <a:lstStyle/>
                    <a:p>
                      <a:r>
                        <a:rPr lang="en-US" sz="1600" b="1" dirty="0" err="1">
                          <a:effectLst/>
                        </a:rPr>
                        <a:t>Pangsa</a:t>
                      </a:r>
                      <a:r>
                        <a:rPr lang="en-US" sz="1600" b="1" dirty="0">
                          <a:effectLst/>
                        </a:rPr>
                        <a:t> pasar</a:t>
                      </a:r>
                      <a:endParaRPr lang="en-US" sz="1600" dirty="0">
                        <a:effectLst/>
                      </a:endParaRPr>
                    </a:p>
                  </a:txBody>
                  <a:tcPr marL="61286" marR="61286" marT="30643" marB="30643"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err="1">
                          <a:effectLst/>
                        </a:rPr>
                        <a:t>Melakukan</a:t>
                      </a:r>
                      <a:r>
                        <a:rPr lang="en-US" sz="1600" dirty="0">
                          <a:effectLst/>
                        </a:rPr>
                        <a:t> </a:t>
                      </a:r>
                      <a:r>
                        <a:rPr lang="en-US" sz="1600" dirty="0" err="1">
                          <a:effectLst/>
                        </a:rPr>
                        <a:t>upaya</a:t>
                      </a:r>
                      <a:r>
                        <a:rPr lang="en-US" sz="1600" dirty="0">
                          <a:effectLst/>
                        </a:rPr>
                        <a:t> agar </a:t>
                      </a:r>
                      <a:r>
                        <a:rPr lang="en-US" sz="1600" dirty="0" err="1">
                          <a:effectLst/>
                        </a:rPr>
                        <a:t>dia</a:t>
                      </a:r>
                      <a:r>
                        <a:rPr lang="en-US" sz="1600" dirty="0">
                          <a:effectLst/>
                        </a:rPr>
                        <a:t> </a:t>
                      </a:r>
                      <a:r>
                        <a:rPr lang="en-US" sz="1600" dirty="0" err="1">
                          <a:effectLst/>
                        </a:rPr>
                        <a:t>bisa</a:t>
                      </a:r>
                      <a:r>
                        <a:rPr lang="en-US" sz="1600" dirty="0">
                          <a:effectLst/>
                        </a:rPr>
                        <a:t> </a:t>
                      </a:r>
                      <a:r>
                        <a:rPr lang="en-US" sz="1600" dirty="0" err="1">
                          <a:effectLst/>
                        </a:rPr>
                        <a:t>membentuk</a:t>
                      </a:r>
                      <a:r>
                        <a:rPr lang="en-US" sz="1600" dirty="0">
                          <a:effectLst/>
                        </a:rPr>
                        <a:t> </a:t>
                      </a:r>
                      <a:r>
                        <a:rPr lang="en-US" sz="1600" dirty="0" err="1">
                          <a:effectLst/>
                        </a:rPr>
                        <a:t>pangsa</a:t>
                      </a:r>
                      <a:r>
                        <a:rPr lang="en-US" sz="1600" dirty="0">
                          <a:effectLst/>
                        </a:rPr>
                        <a:t> pasar </a:t>
                      </a:r>
                      <a:r>
                        <a:rPr lang="en-US" sz="1600" dirty="0" err="1">
                          <a:effectLst/>
                        </a:rPr>
                        <a:t>tersendiri</a:t>
                      </a:r>
                      <a:r>
                        <a:rPr lang="en-US" sz="1600" dirty="0">
                          <a:effectLst/>
                        </a:rPr>
                        <a:t>.</a:t>
                      </a:r>
                    </a:p>
                  </a:txBody>
                  <a:tcPr marL="61286" marR="61286" marT="30643" marB="3064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a:effectLst/>
                        </a:rPr>
                        <a:t>Mengikuti apa yang diinginkan oleh pasar. </a:t>
                      </a:r>
                    </a:p>
                  </a:txBody>
                  <a:tcPr marL="61286" marR="61286" marT="30643" marB="30643"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1916604"/>
                  </a:ext>
                </a:extLst>
              </a:tr>
              <a:tr h="827608">
                <a:tc>
                  <a:txBody>
                    <a:bodyPr/>
                    <a:lstStyle/>
                    <a:p>
                      <a:r>
                        <a:rPr lang="en-US" sz="1600" b="1" dirty="0">
                          <a:effectLst/>
                        </a:rPr>
                        <a:t>Cara </a:t>
                      </a:r>
                      <a:r>
                        <a:rPr lang="en-US" sz="1600" b="1" dirty="0" err="1">
                          <a:effectLst/>
                        </a:rPr>
                        <a:t>pengambilan</a:t>
                      </a:r>
                      <a:r>
                        <a:rPr lang="en-US" sz="1600" b="1" dirty="0">
                          <a:effectLst/>
                        </a:rPr>
                        <a:t> </a:t>
                      </a:r>
                      <a:r>
                        <a:rPr lang="en-US" sz="1600" b="1" dirty="0" err="1">
                          <a:effectLst/>
                        </a:rPr>
                        <a:t>keputusan</a:t>
                      </a:r>
                      <a:endParaRPr lang="en-US" sz="1600" dirty="0">
                        <a:effectLst/>
                      </a:endParaRPr>
                    </a:p>
                  </a:txBody>
                  <a:tcPr marL="61286" marR="61286" marT="30643" marB="30643"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i-FI" sz="1600" dirty="0">
                          <a:effectLst/>
                        </a:rPr>
                        <a:t>Proses pengambilan keputusan berdasarkan intuisi.</a:t>
                      </a:r>
                    </a:p>
                  </a:txBody>
                  <a:tcPr marL="61286" marR="61286" marT="30643" marB="3064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a:effectLst/>
                        </a:rPr>
                        <a:t>Memiliki perhitungan yang matang dalam setiap pengambilan keputusannya.</a:t>
                      </a:r>
                    </a:p>
                  </a:txBody>
                  <a:tcPr marL="61286" marR="61286" marT="30643" marB="30643"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459219"/>
                  </a:ext>
                </a:extLst>
              </a:tr>
              <a:tr h="1075893">
                <a:tc>
                  <a:txBody>
                    <a:bodyPr/>
                    <a:lstStyle/>
                    <a:p>
                      <a:r>
                        <a:rPr lang="en-US" sz="1600" b="1" dirty="0" err="1">
                          <a:effectLst/>
                        </a:rPr>
                        <a:t>Tujuan</a:t>
                      </a:r>
                      <a:r>
                        <a:rPr lang="en-US" sz="1600" b="1" dirty="0">
                          <a:effectLst/>
                        </a:rPr>
                        <a:t> </a:t>
                      </a:r>
                      <a:r>
                        <a:rPr lang="en-US" sz="1600" b="1" dirty="0" err="1">
                          <a:effectLst/>
                        </a:rPr>
                        <a:t>bisnis</a:t>
                      </a:r>
                      <a:endParaRPr lang="en-US" sz="1600" dirty="0">
                        <a:effectLst/>
                      </a:endParaRPr>
                    </a:p>
                  </a:txBody>
                  <a:tcPr marL="61286" marR="61286" marT="30643" marB="30643"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err="1">
                          <a:effectLst/>
                        </a:rPr>
                        <a:t>Keuntungan</a:t>
                      </a:r>
                      <a:r>
                        <a:rPr lang="en-US" sz="1600" dirty="0">
                          <a:effectLst/>
                        </a:rPr>
                        <a:t> </a:t>
                      </a:r>
                      <a:r>
                        <a:rPr lang="en-US" sz="1600" dirty="0" err="1">
                          <a:effectLst/>
                        </a:rPr>
                        <a:t>bukan</a:t>
                      </a:r>
                      <a:r>
                        <a:rPr lang="en-US" sz="1600" dirty="0">
                          <a:effectLst/>
                        </a:rPr>
                        <a:t> yang </a:t>
                      </a:r>
                      <a:r>
                        <a:rPr lang="en-US" sz="1600" dirty="0" err="1">
                          <a:effectLst/>
                        </a:rPr>
                        <a:t>utama</a:t>
                      </a:r>
                      <a:r>
                        <a:rPr lang="en-US" sz="1600" dirty="0">
                          <a:effectLst/>
                        </a:rPr>
                        <a:t>, </a:t>
                      </a:r>
                      <a:r>
                        <a:rPr lang="en-US" sz="1600" dirty="0" err="1">
                          <a:effectLst/>
                        </a:rPr>
                        <a:t>tetapi</a:t>
                      </a:r>
                      <a:r>
                        <a:rPr lang="en-US" sz="1600" dirty="0">
                          <a:effectLst/>
                        </a:rPr>
                        <a:t> </a:t>
                      </a:r>
                      <a:r>
                        <a:rPr lang="en-US" sz="1600" dirty="0" err="1">
                          <a:effectLst/>
                        </a:rPr>
                        <a:t>lebih</a:t>
                      </a:r>
                      <a:r>
                        <a:rPr lang="en-US" sz="1600" dirty="0">
                          <a:effectLst/>
                        </a:rPr>
                        <a:t> </a:t>
                      </a:r>
                      <a:r>
                        <a:rPr lang="en-US" sz="1600" dirty="0" err="1">
                          <a:effectLst/>
                        </a:rPr>
                        <a:t>memperhatikan</a:t>
                      </a:r>
                      <a:r>
                        <a:rPr lang="en-US" sz="1600" dirty="0">
                          <a:effectLst/>
                        </a:rPr>
                        <a:t> </a:t>
                      </a:r>
                      <a:r>
                        <a:rPr lang="en-US" sz="1600" dirty="0" err="1">
                          <a:effectLst/>
                        </a:rPr>
                        <a:t>kondisi</a:t>
                      </a:r>
                      <a:r>
                        <a:rPr lang="en-US" sz="1600" dirty="0">
                          <a:effectLst/>
                        </a:rPr>
                        <a:t> </a:t>
                      </a:r>
                      <a:r>
                        <a:rPr lang="en-US" sz="1600" dirty="0" err="1">
                          <a:effectLst/>
                        </a:rPr>
                        <a:t>karyawan</a:t>
                      </a:r>
                      <a:r>
                        <a:rPr lang="en-US" sz="1600" dirty="0">
                          <a:effectLst/>
                        </a:rPr>
                        <a:t>, </a:t>
                      </a:r>
                      <a:r>
                        <a:rPr lang="en-US" sz="1600" dirty="0" err="1">
                          <a:effectLst/>
                        </a:rPr>
                        <a:t>pelanggan</a:t>
                      </a:r>
                      <a:r>
                        <a:rPr lang="en-US" sz="1600" dirty="0">
                          <a:effectLst/>
                        </a:rPr>
                        <a:t>, </a:t>
                      </a:r>
                      <a:r>
                        <a:rPr lang="en-US" sz="1600" dirty="0" err="1">
                          <a:effectLst/>
                        </a:rPr>
                        <a:t>serta</a:t>
                      </a:r>
                      <a:r>
                        <a:rPr lang="en-US" sz="1600" dirty="0">
                          <a:effectLst/>
                        </a:rPr>
                        <a:t> </a:t>
                      </a:r>
                      <a:r>
                        <a:rPr lang="en-US" sz="1600" dirty="0" err="1">
                          <a:effectLst/>
                        </a:rPr>
                        <a:t>masyarakat</a:t>
                      </a:r>
                      <a:r>
                        <a:rPr lang="en-US" sz="1600" dirty="0">
                          <a:effectLst/>
                        </a:rPr>
                        <a:t> </a:t>
                      </a:r>
                      <a:r>
                        <a:rPr lang="en-US" sz="1600" dirty="0" err="1">
                          <a:effectLst/>
                        </a:rPr>
                        <a:t>umum</a:t>
                      </a:r>
                      <a:r>
                        <a:rPr lang="en-US" sz="1600" dirty="0">
                          <a:effectLst/>
                        </a:rPr>
                        <a:t>.</a:t>
                      </a:r>
                    </a:p>
                  </a:txBody>
                  <a:tcPr marL="61286" marR="61286" marT="30643" marB="3064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a:effectLst/>
                        </a:rPr>
                        <a:t>Untuk memperoleh keuntungan.</a:t>
                      </a:r>
                    </a:p>
                  </a:txBody>
                  <a:tcPr marL="61286" marR="61286" marT="30643" marB="30643"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6795623"/>
                  </a:ext>
                </a:extLst>
              </a:tr>
              <a:tr h="331043">
                <a:tc>
                  <a:txBody>
                    <a:bodyPr/>
                    <a:lstStyle/>
                    <a:p>
                      <a:r>
                        <a:rPr lang="en-US" sz="1600" b="1" dirty="0">
                          <a:effectLst/>
                        </a:rPr>
                        <a:t>Tingkat </a:t>
                      </a:r>
                      <a:r>
                        <a:rPr lang="en-US" sz="1600" b="1" dirty="0" err="1">
                          <a:effectLst/>
                        </a:rPr>
                        <a:t>kompetisi</a:t>
                      </a:r>
                      <a:endParaRPr lang="en-US" sz="1600" dirty="0">
                        <a:effectLst/>
                      </a:endParaRPr>
                    </a:p>
                  </a:txBody>
                  <a:tcPr marL="61286" marR="61286" marT="30643" marB="30643"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a:effectLst/>
                        </a:rPr>
                        <a:t>Tingkat </a:t>
                      </a:r>
                      <a:r>
                        <a:rPr lang="en-US" sz="1600" dirty="0" err="1">
                          <a:effectLst/>
                        </a:rPr>
                        <a:t>persaingan</a:t>
                      </a:r>
                      <a:r>
                        <a:rPr lang="en-US" sz="1600" dirty="0">
                          <a:effectLst/>
                        </a:rPr>
                        <a:t> </a:t>
                      </a:r>
                      <a:r>
                        <a:rPr lang="en-US" sz="1600" dirty="0" err="1">
                          <a:effectLst/>
                        </a:rPr>
                        <a:t>rendah</a:t>
                      </a:r>
                      <a:r>
                        <a:rPr lang="en-US" sz="1600" dirty="0">
                          <a:effectLst/>
                        </a:rPr>
                        <a:t>.</a:t>
                      </a:r>
                    </a:p>
                  </a:txBody>
                  <a:tcPr marL="61286" marR="61286" marT="30643" marB="3064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a:effectLst/>
                        </a:rPr>
                        <a:t>Tingkat persaingan tinggi.</a:t>
                      </a:r>
                    </a:p>
                  </a:txBody>
                  <a:tcPr marL="61286" marR="61286" marT="30643" marB="30643"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8686698"/>
                  </a:ext>
                </a:extLst>
              </a:tr>
              <a:tr h="827608">
                <a:tc>
                  <a:txBody>
                    <a:bodyPr/>
                    <a:lstStyle/>
                    <a:p>
                      <a:r>
                        <a:rPr lang="en-US" sz="1600" b="1" dirty="0" err="1">
                          <a:effectLst/>
                        </a:rPr>
                        <a:t>Risiko</a:t>
                      </a:r>
                      <a:endParaRPr lang="en-US" sz="1600" dirty="0">
                        <a:effectLst/>
                      </a:endParaRPr>
                    </a:p>
                  </a:txBody>
                  <a:tcPr marL="61286" marR="61286" marT="30643" marB="30643"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err="1">
                          <a:effectLst/>
                        </a:rPr>
                        <a:t>Berupaya</a:t>
                      </a:r>
                      <a:r>
                        <a:rPr lang="en-US" sz="1600" dirty="0">
                          <a:effectLst/>
                        </a:rPr>
                        <a:t> </a:t>
                      </a:r>
                      <a:r>
                        <a:rPr lang="en-US" sz="1600" dirty="0" err="1">
                          <a:effectLst/>
                        </a:rPr>
                        <a:t>memanajemen</a:t>
                      </a:r>
                      <a:r>
                        <a:rPr lang="en-US" sz="1600" dirty="0">
                          <a:effectLst/>
                        </a:rPr>
                        <a:t> </a:t>
                      </a:r>
                      <a:r>
                        <a:rPr lang="en-US" sz="1600" dirty="0" err="1">
                          <a:effectLst/>
                        </a:rPr>
                        <a:t>risiko</a:t>
                      </a:r>
                      <a:r>
                        <a:rPr lang="en-US" sz="1600" dirty="0">
                          <a:effectLst/>
                        </a:rPr>
                        <a:t> dan </a:t>
                      </a:r>
                      <a:r>
                        <a:rPr lang="en-US" sz="1600" dirty="0" err="1">
                          <a:effectLst/>
                        </a:rPr>
                        <a:t>mengubahnya</a:t>
                      </a:r>
                      <a:r>
                        <a:rPr lang="en-US" sz="1600" dirty="0">
                          <a:effectLst/>
                        </a:rPr>
                        <a:t> </a:t>
                      </a:r>
                      <a:r>
                        <a:rPr lang="en-US" sz="1600" dirty="0" err="1">
                          <a:effectLst/>
                        </a:rPr>
                        <a:t>menjadi</a:t>
                      </a:r>
                      <a:r>
                        <a:rPr lang="en-US" sz="1600" dirty="0">
                          <a:effectLst/>
                        </a:rPr>
                        <a:t> </a:t>
                      </a:r>
                      <a:r>
                        <a:rPr lang="en-US" sz="1600" dirty="0" err="1">
                          <a:effectLst/>
                        </a:rPr>
                        <a:t>peluang</a:t>
                      </a:r>
                      <a:r>
                        <a:rPr lang="en-US" sz="1600" dirty="0">
                          <a:effectLst/>
                        </a:rPr>
                        <a:t> </a:t>
                      </a:r>
                      <a:r>
                        <a:rPr lang="en-US" sz="1600" dirty="0" err="1">
                          <a:effectLst/>
                        </a:rPr>
                        <a:t>usaha</a:t>
                      </a:r>
                      <a:r>
                        <a:rPr lang="en-US" sz="1600" dirty="0">
                          <a:effectLst/>
                        </a:rPr>
                        <a:t> yang </a:t>
                      </a:r>
                      <a:r>
                        <a:rPr lang="en-US" sz="1600" dirty="0" err="1">
                          <a:effectLst/>
                        </a:rPr>
                        <a:t>menjanjikan</a:t>
                      </a:r>
                      <a:r>
                        <a:rPr lang="en-US" sz="1600" dirty="0">
                          <a:effectLst/>
                        </a:rPr>
                        <a:t>. </a:t>
                      </a:r>
                    </a:p>
                  </a:txBody>
                  <a:tcPr marL="61286" marR="61286" marT="30643" marB="3064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dirty="0" err="1">
                          <a:effectLst/>
                        </a:rPr>
                        <a:t>Berusaha</a:t>
                      </a:r>
                      <a:r>
                        <a:rPr lang="en-US" sz="1600" dirty="0">
                          <a:effectLst/>
                        </a:rPr>
                        <a:t> </a:t>
                      </a:r>
                      <a:r>
                        <a:rPr lang="en-US" sz="1600" dirty="0" err="1">
                          <a:effectLst/>
                        </a:rPr>
                        <a:t>menjalankan</a:t>
                      </a:r>
                      <a:r>
                        <a:rPr lang="en-US" sz="1600" dirty="0">
                          <a:effectLst/>
                        </a:rPr>
                        <a:t> </a:t>
                      </a:r>
                      <a:r>
                        <a:rPr lang="en-US" sz="1600" dirty="0" err="1">
                          <a:effectLst/>
                        </a:rPr>
                        <a:t>bisnis</a:t>
                      </a:r>
                      <a:r>
                        <a:rPr lang="en-US" sz="1600" dirty="0">
                          <a:effectLst/>
                        </a:rPr>
                        <a:t> yang minim </a:t>
                      </a:r>
                      <a:r>
                        <a:rPr lang="en-US" sz="1600" dirty="0" err="1">
                          <a:effectLst/>
                        </a:rPr>
                        <a:t>risiko</a:t>
                      </a:r>
                      <a:r>
                        <a:rPr lang="en-US" sz="1600" dirty="0">
                          <a:effectLst/>
                        </a:rPr>
                        <a:t>.</a:t>
                      </a:r>
                    </a:p>
                  </a:txBody>
                  <a:tcPr marL="61286" marR="61286" marT="30643" marB="30643"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97603358"/>
                  </a:ext>
                </a:extLst>
              </a:tr>
              <a:tr h="827608">
                <a:tc>
                  <a:txBody>
                    <a:bodyPr/>
                    <a:lstStyle/>
                    <a:p>
                      <a:r>
                        <a:rPr lang="en-US" sz="1600" b="1" dirty="0" err="1">
                          <a:effectLst/>
                        </a:rPr>
                        <a:t>Metode</a:t>
                      </a:r>
                      <a:r>
                        <a:rPr lang="en-US" sz="1600" b="1" dirty="0">
                          <a:effectLst/>
                        </a:rPr>
                        <a:t> </a:t>
                      </a:r>
                      <a:r>
                        <a:rPr lang="en-US" sz="1600" b="1" dirty="0" err="1">
                          <a:effectLst/>
                        </a:rPr>
                        <a:t>pelaksanaan</a:t>
                      </a:r>
                      <a:r>
                        <a:rPr lang="en-US" sz="1600" b="1" dirty="0">
                          <a:effectLst/>
                        </a:rPr>
                        <a:t> </a:t>
                      </a:r>
                      <a:r>
                        <a:rPr lang="en-US" sz="1600" b="1" dirty="0" err="1">
                          <a:effectLst/>
                        </a:rPr>
                        <a:t>bisnis</a:t>
                      </a:r>
                      <a:endParaRPr lang="en-US" sz="1600" dirty="0">
                        <a:effectLst/>
                      </a:endParaRPr>
                    </a:p>
                  </a:txBody>
                  <a:tcPr marL="61286" marR="61286" marT="30643" marB="306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sv-SE" sz="1600" dirty="0">
                          <a:effectLst/>
                        </a:rPr>
                        <a:t>Menjalankan metode anti-mainstream dalam menjalankan bisnis.</a:t>
                      </a:r>
                    </a:p>
                  </a:txBody>
                  <a:tcPr marL="61286" marR="61286" marT="30643" marB="306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600" dirty="0" err="1">
                          <a:effectLst/>
                        </a:rPr>
                        <a:t>Sering</a:t>
                      </a:r>
                      <a:r>
                        <a:rPr lang="en-US" sz="1600" dirty="0">
                          <a:effectLst/>
                        </a:rPr>
                        <a:t> </a:t>
                      </a:r>
                      <a:r>
                        <a:rPr lang="en-US" sz="1600" dirty="0" err="1">
                          <a:effectLst/>
                        </a:rPr>
                        <a:t>memilih</a:t>
                      </a:r>
                      <a:r>
                        <a:rPr lang="en-US" sz="1600" dirty="0">
                          <a:effectLst/>
                        </a:rPr>
                        <a:t> </a:t>
                      </a:r>
                      <a:r>
                        <a:rPr lang="en-US" sz="1600" dirty="0" err="1">
                          <a:effectLst/>
                        </a:rPr>
                        <a:t>metode</a:t>
                      </a:r>
                      <a:r>
                        <a:rPr lang="en-US" sz="1600" dirty="0">
                          <a:effectLst/>
                        </a:rPr>
                        <a:t> </a:t>
                      </a:r>
                      <a:r>
                        <a:rPr lang="en-US" sz="1600" dirty="0" err="1">
                          <a:effectLst/>
                        </a:rPr>
                        <a:t>konvensional</a:t>
                      </a:r>
                      <a:r>
                        <a:rPr lang="en-US" sz="1600" dirty="0">
                          <a:effectLst/>
                        </a:rPr>
                        <a:t>.</a:t>
                      </a:r>
                    </a:p>
                  </a:txBody>
                  <a:tcPr marL="61286" marR="61286" marT="30643" marB="3064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0876148"/>
                  </a:ext>
                </a:extLst>
              </a:tr>
            </a:tbl>
          </a:graphicData>
        </a:graphic>
      </p:graphicFrame>
      <p:sp>
        <p:nvSpPr>
          <p:cNvPr id="4" name="TextBox 3">
            <a:extLst>
              <a:ext uri="{FF2B5EF4-FFF2-40B4-BE49-F238E27FC236}">
                <a16:creationId xmlns:a16="http://schemas.microsoft.com/office/drawing/2014/main" id="{B12EA6D4-12AD-68A7-7EDF-332DBD5079E0}"/>
              </a:ext>
            </a:extLst>
          </p:cNvPr>
          <p:cNvSpPr txBox="1"/>
          <p:nvPr/>
        </p:nvSpPr>
        <p:spPr>
          <a:xfrm>
            <a:off x="2835198" y="400773"/>
            <a:ext cx="6094140" cy="369332"/>
          </a:xfrm>
          <a:prstGeom prst="rect">
            <a:avLst/>
          </a:prstGeom>
          <a:noFill/>
        </p:spPr>
        <p:txBody>
          <a:bodyPr wrap="square">
            <a:spAutoFit/>
          </a:bodyPr>
          <a:lstStyle/>
          <a:p>
            <a:r>
              <a:rPr lang="es-ES" dirty="0" err="1">
                <a:solidFill>
                  <a:srgbClr val="000000"/>
                </a:solidFill>
                <a:latin typeface="ui-sans-serif"/>
              </a:rPr>
              <a:t>B</a:t>
            </a:r>
            <a:r>
              <a:rPr lang="es-ES" b="0" i="0" dirty="0" err="1">
                <a:solidFill>
                  <a:srgbClr val="000000"/>
                </a:solidFill>
                <a:effectLst/>
                <a:latin typeface="ui-sans-serif"/>
              </a:rPr>
              <a:t>eberapa</a:t>
            </a:r>
            <a:r>
              <a:rPr lang="es-ES" b="0" i="0" dirty="0">
                <a:solidFill>
                  <a:srgbClr val="000000"/>
                </a:solidFill>
                <a:effectLst/>
                <a:latin typeface="ui-sans-serif"/>
              </a:rPr>
              <a:t> </a:t>
            </a:r>
            <a:r>
              <a:rPr lang="es-ES" b="0" i="0" dirty="0" err="1">
                <a:solidFill>
                  <a:srgbClr val="000000"/>
                </a:solidFill>
                <a:effectLst/>
                <a:latin typeface="ui-sans-serif"/>
              </a:rPr>
              <a:t>perbedaan</a:t>
            </a:r>
            <a:r>
              <a:rPr lang="es-ES" b="0" i="0" dirty="0">
                <a:solidFill>
                  <a:srgbClr val="000000"/>
                </a:solidFill>
                <a:effectLst/>
                <a:latin typeface="ui-sans-serif"/>
              </a:rPr>
              <a:t> antara </a:t>
            </a:r>
            <a:r>
              <a:rPr lang="es-ES" b="0" i="1" dirty="0" err="1">
                <a:solidFill>
                  <a:srgbClr val="000000"/>
                </a:solidFill>
                <a:effectLst/>
                <a:latin typeface="ui-sans-serif"/>
              </a:rPr>
              <a:t>entrepreneur</a:t>
            </a:r>
            <a:r>
              <a:rPr lang="es-ES" b="0" i="1" dirty="0">
                <a:solidFill>
                  <a:srgbClr val="000000"/>
                </a:solidFill>
                <a:effectLst/>
                <a:latin typeface="ui-sans-serif"/>
              </a:rPr>
              <a:t> </a:t>
            </a:r>
            <a:r>
              <a:rPr lang="es-ES" b="0" i="0" dirty="0">
                <a:solidFill>
                  <a:srgbClr val="000000"/>
                </a:solidFill>
                <a:effectLst/>
                <a:latin typeface="ui-sans-serif"/>
              </a:rPr>
              <a:t>dan </a:t>
            </a:r>
            <a:r>
              <a:rPr lang="es-ES" b="0" i="0" dirty="0" err="1">
                <a:solidFill>
                  <a:srgbClr val="000000"/>
                </a:solidFill>
                <a:effectLst/>
                <a:latin typeface="ui-sans-serif"/>
              </a:rPr>
              <a:t>pengusaha</a:t>
            </a:r>
            <a:endParaRPr lang="en-US" dirty="0"/>
          </a:p>
        </p:txBody>
      </p:sp>
    </p:spTree>
    <p:extLst>
      <p:ext uri="{BB962C8B-B14F-4D97-AF65-F5344CB8AC3E}">
        <p14:creationId xmlns:p14="http://schemas.microsoft.com/office/powerpoint/2010/main" val="3319846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2">
            <a:extLst>
              <a:ext uri="{FF2B5EF4-FFF2-40B4-BE49-F238E27FC236}">
                <a16:creationId xmlns:a16="http://schemas.microsoft.com/office/drawing/2014/main" id="{0A842C5F-7E81-6F94-C18E-54D8D3C87A0B}"/>
              </a:ext>
            </a:extLst>
          </p:cNvPr>
          <p:cNvSpPr>
            <a:spLocks noGrp="1"/>
          </p:cNvSpPr>
          <p:nvPr>
            <p:ph type="ctrTitle"/>
          </p:nvPr>
        </p:nvSpPr>
        <p:spPr>
          <a:xfrm>
            <a:off x="1676400" y="457200"/>
            <a:ext cx="4953000" cy="5334000"/>
          </a:xfrm>
        </p:spPr>
        <p:txBody>
          <a:bodyPr>
            <a:normAutofit fontScale="90000"/>
          </a:bodyPr>
          <a:lstStyle/>
          <a:p>
            <a:r>
              <a:rPr lang="id-ID" altLang="en-US" sz="9600">
                <a:solidFill>
                  <a:srgbClr val="0000FF"/>
                </a:solidFill>
              </a:rPr>
              <a:t>TERIMA KASIH</a:t>
            </a:r>
            <a:br>
              <a:rPr lang="id-ID" altLang="en-US" sz="9600">
                <a:solidFill>
                  <a:srgbClr val="0000FF"/>
                </a:solidFill>
              </a:rPr>
            </a:br>
            <a:r>
              <a:rPr lang="id-ID" altLang="en-US" sz="9600">
                <a:solidFill>
                  <a:srgbClr val="0000FF"/>
                </a:solidFill>
              </a:rPr>
              <a:t>SAMPAI JUMPA</a:t>
            </a:r>
            <a:endParaRPr altLang="en-US" sz="9600">
              <a:solidFill>
                <a:srgbClr val="0000FF"/>
              </a:solidFill>
            </a:endParaRPr>
          </a:p>
        </p:txBody>
      </p:sp>
      <p:pic>
        <p:nvPicPr>
          <p:cNvPr id="4" name="Picture 26" descr="aku4">
            <a:extLst>
              <a:ext uri="{FF2B5EF4-FFF2-40B4-BE49-F238E27FC236}">
                <a16:creationId xmlns:a16="http://schemas.microsoft.com/office/drawing/2014/main" id="{A57B045E-D1D8-DAA1-A731-ADF3B108D6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28600"/>
            <a:ext cx="32766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TotalTime>
  <Words>1455</Words>
  <Application>Microsoft Office PowerPoint</Application>
  <PresentationFormat>Widescreen</PresentationFormat>
  <Paragraphs>164</Paragraphs>
  <Slides>22</Slides>
  <Notes>1</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22</vt:i4>
      </vt:variant>
    </vt:vector>
  </HeadingPairs>
  <TitlesOfParts>
    <vt:vector size="40" baseType="lpstr">
      <vt:lpstr>Algerian</vt:lpstr>
      <vt:lpstr>Arial</vt:lpstr>
      <vt:lpstr>Bauhaus 93</vt:lpstr>
      <vt:lpstr>Calibri</vt:lpstr>
      <vt:lpstr>Calibri Light</vt:lpstr>
      <vt:lpstr>Cambria</vt:lpstr>
      <vt:lpstr>Candara</vt:lpstr>
      <vt:lpstr>Georgia</vt:lpstr>
      <vt:lpstr>NotoSansMono-Regular_34</vt:lpstr>
      <vt:lpstr>Open Sans</vt:lpstr>
      <vt:lpstr>Roboto</vt:lpstr>
      <vt:lpstr>Segoe UI Historic</vt:lpstr>
      <vt:lpstr>Times New Roman</vt:lpstr>
      <vt:lpstr>ui-sans-serif</vt:lpstr>
      <vt:lpstr>Wingdings</vt:lpstr>
      <vt:lpstr>Wingdings 2</vt:lpstr>
      <vt:lpstr>Wingdings 3</vt:lpstr>
      <vt:lpstr>Office Theme</vt:lpstr>
      <vt:lpstr>PowerPoint Presentation</vt:lpstr>
      <vt:lpstr>PowerPoint Presentation</vt:lpstr>
      <vt:lpstr>PowerPoint Presentation</vt:lpstr>
      <vt:lpstr>Mengubah Pola Pikir</vt:lpstr>
      <vt:lpstr>Mengubah Pola Pikir </vt:lpstr>
      <vt:lpstr>MENGUBAH POLA PIKIR</vt:lpstr>
      <vt:lpstr>PowerPoint Presentation</vt:lpstr>
      <vt:lpstr>PowerPoint Presentation</vt:lpstr>
      <vt:lpstr>MINDSET ENTERPRENEUR</vt:lpstr>
      <vt:lpstr>PowerPoint Presentation</vt:lpstr>
      <vt:lpstr>P O L A   P I K I R  E N T E R P R E N E U R  </vt:lpstr>
      <vt:lpstr>PowerPoint Presentation</vt:lpstr>
      <vt:lpstr>PowerPoint Presentation</vt:lpstr>
      <vt:lpstr>MINDSET MENGGERAKKAN PERILAKU</vt:lpstr>
      <vt:lpstr>PowerPoint Presentation</vt:lpstr>
      <vt:lpstr>PowerPoint Presentation</vt:lpstr>
      <vt:lpstr>PowerPoint Presentation</vt:lpstr>
      <vt:lpstr> HAMBATAN PERSEPSI SAAT MEMULAI USAHA </vt:lpstr>
      <vt:lpstr>PowerPoint Presentation</vt:lpstr>
      <vt:lpstr>K R E A T I F I T A S   F I N A N S I A  L  E N T E R P R E U N E R</vt:lpstr>
      <vt:lpstr>PowerPoint Presentation</vt:lpstr>
      <vt:lpstr>TERIMA KASIH SAMPAI JUMPA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USMAN</cp:lastModifiedBy>
  <cp:revision>49</cp:revision>
  <dcterms:created xsi:type="dcterms:W3CDTF">2022-09-25T21:58:28Z</dcterms:created>
  <dcterms:modified xsi:type="dcterms:W3CDTF">2026-09-20T15:08:26Z</dcterms:modified>
</cp:coreProperties>
</file>